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4" r:id="rId3"/>
    <p:sldId id="265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9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-216" y="-2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CF67FF-F099-0041-9FEE-7B333FC5F0E2}" type="doc">
      <dgm:prSet loTypeId="urn:microsoft.com/office/officeart/2005/8/layout/orgChart1" loCatId="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EEDA9C8D-075E-C54C-946B-9E60FBE90E5B}">
      <dgm:prSet phldrT="[Testo]" custT="1"/>
      <dgm:spPr/>
      <dgm:t>
        <a:bodyPr/>
        <a:lstStyle/>
        <a:p>
          <a:r>
            <a:rPr lang="it-IT" sz="2000" dirty="0" smtClean="0"/>
            <a:t>EBRAISMO ORTODOSSO O TRADIZIONALE</a:t>
          </a:r>
          <a:endParaRPr lang="it-IT" sz="2000" dirty="0"/>
        </a:p>
      </dgm:t>
    </dgm:pt>
    <dgm:pt modelId="{A3803956-4F9D-FD44-A44A-236EB67378C6}" type="parTrans" cxnId="{7C93F7B5-402E-6F4E-AFD9-E070EBF6B4CC}">
      <dgm:prSet/>
      <dgm:spPr/>
      <dgm:t>
        <a:bodyPr/>
        <a:lstStyle/>
        <a:p>
          <a:endParaRPr lang="it-IT"/>
        </a:p>
      </dgm:t>
    </dgm:pt>
    <dgm:pt modelId="{C1789F0F-C0F9-3D49-B876-5465D007B903}" type="sibTrans" cxnId="{7C93F7B5-402E-6F4E-AFD9-E070EBF6B4CC}">
      <dgm:prSet/>
      <dgm:spPr/>
      <dgm:t>
        <a:bodyPr/>
        <a:lstStyle/>
        <a:p>
          <a:endParaRPr lang="it-IT"/>
        </a:p>
      </dgm:t>
    </dgm:pt>
    <dgm:pt modelId="{5209515C-8B87-8D4E-8F36-B22F4D376851}">
      <dgm:prSet phldrT="[Testo]" custT="1"/>
      <dgm:spPr/>
      <dgm:t>
        <a:bodyPr/>
        <a:lstStyle/>
        <a:p>
          <a:r>
            <a:rPr lang="it-IT" sz="2000" dirty="0" smtClean="0"/>
            <a:t>EBRAISMO PROGRESSIVO, LIBERALE, RIFORMATO</a:t>
          </a:r>
          <a:endParaRPr lang="it-IT" sz="2000" dirty="0"/>
        </a:p>
      </dgm:t>
    </dgm:pt>
    <dgm:pt modelId="{EC9792B4-EE52-184A-A9F4-A0F5AB64E726}" type="parTrans" cxnId="{A201D209-422C-B147-AC2D-68E796894CCF}">
      <dgm:prSet/>
      <dgm:spPr/>
      <dgm:t>
        <a:bodyPr/>
        <a:lstStyle/>
        <a:p>
          <a:endParaRPr lang="it-IT"/>
        </a:p>
      </dgm:t>
    </dgm:pt>
    <dgm:pt modelId="{25A90596-E5CB-C24C-90F8-EAB23B2E6DF6}" type="sibTrans" cxnId="{A201D209-422C-B147-AC2D-68E796894CCF}">
      <dgm:prSet/>
      <dgm:spPr/>
      <dgm:t>
        <a:bodyPr/>
        <a:lstStyle/>
        <a:p>
          <a:endParaRPr lang="it-IT"/>
        </a:p>
      </dgm:t>
    </dgm:pt>
    <dgm:pt modelId="{58A8A6F0-7006-984D-B520-C01C0B5BDC7F}">
      <dgm:prSet phldrT="[Testo]" custT="1"/>
      <dgm:spPr/>
      <dgm:t>
        <a:bodyPr/>
        <a:lstStyle/>
        <a:p>
          <a:pPr>
            <a:lnSpc>
              <a:spcPct val="100000"/>
            </a:lnSpc>
          </a:pPr>
          <a:r>
            <a:rPr lang="it-IT" sz="2000" dirty="0" smtClean="0"/>
            <a:t>CHASSIDISMO</a:t>
          </a:r>
          <a:endParaRPr lang="it-IT" sz="2000" dirty="0"/>
        </a:p>
      </dgm:t>
    </dgm:pt>
    <dgm:pt modelId="{4B997205-299C-EB4B-94ED-A43C19531EBD}" type="parTrans" cxnId="{D355B6B7-D2DD-084F-B10E-10E938999438}">
      <dgm:prSet/>
      <dgm:spPr/>
      <dgm:t>
        <a:bodyPr/>
        <a:lstStyle/>
        <a:p>
          <a:endParaRPr lang="it-IT"/>
        </a:p>
      </dgm:t>
    </dgm:pt>
    <dgm:pt modelId="{6A2A8BF3-E495-AF4F-A329-DCCEB031E348}" type="sibTrans" cxnId="{D355B6B7-D2DD-084F-B10E-10E938999438}">
      <dgm:prSet/>
      <dgm:spPr/>
      <dgm:t>
        <a:bodyPr/>
        <a:lstStyle/>
        <a:p>
          <a:endParaRPr lang="it-IT"/>
        </a:p>
      </dgm:t>
    </dgm:pt>
    <dgm:pt modelId="{8E1DD84B-80F9-9B4C-AABB-E1B969C487C8}">
      <dgm:prSet phldrT="[Testo]" custT="1"/>
      <dgm:spPr/>
      <dgm:t>
        <a:bodyPr/>
        <a:lstStyle/>
        <a:p>
          <a:r>
            <a:rPr lang="it-IT" sz="3200" dirty="0" smtClean="0"/>
            <a:t>EBRAISMO</a:t>
          </a:r>
          <a:endParaRPr lang="it-IT" sz="3200" dirty="0"/>
        </a:p>
      </dgm:t>
    </dgm:pt>
    <dgm:pt modelId="{A252E8DE-E44E-0B41-BFF8-FD736E0AC726}" type="sibTrans" cxnId="{14399207-703F-ED42-B9B3-9858C106EBE0}">
      <dgm:prSet/>
      <dgm:spPr/>
      <dgm:t>
        <a:bodyPr/>
        <a:lstStyle/>
        <a:p>
          <a:endParaRPr lang="it-IT"/>
        </a:p>
      </dgm:t>
    </dgm:pt>
    <dgm:pt modelId="{3C9E36A0-10E8-EA48-A81B-14AD6C13E90F}" type="parTrans" cxnId="{14399207-703F-ED42-B9B3-9858C106EBE0}">
      <dgm:prSet/>
      <dgm:spPr/>
      <dgm:t>
        <a:bodyPr/>
        <a:lstStyle/>
        <a:p>
          <a:endParaRPr lang="it-IT"/>
        </a:p>
      </dgm:t>
    </dgm:pt>
    <dgm:pt modelId="{CEB3626D-0D43-FB43-A7B1-AEA3C6243F35}" type="pres">
      <dgm:prSet presAssocID="{4CCF67FF-F099-0041-9FEE-7B333FC5F0E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77C7EECE-1B28-6742-8A1E-036AA441554A}" type="pres">
      <dgm:prSet presAssocID="{8E1DD84B-80F9-9B4C-AABB-E1B969C487C8}" presName="hierRoot1" presStyleCnt="0">
        <dgm:presLayoutVars>
          <dgm:hierBranch val="init"/>
        </dgm:presLayoutVars>
      </dgm:prSet>
      <dgm:spPr/>
      <dgm:t>
        <a:bodyPr/>
        <a:lstStyle/>
        <a:p>
          <a:endParaRPr lang="it-IT"/>
        </a:p>
      </dgm:t>
    </dgm:pt>
    <dgm:pt modelId="{CE3C6C1F-23E6-DA4C-9386-F80EC5FA27C5}" type="pres">
      <dgm:prSet presAssocID="{8E1DD84B-80F9-9B4C-AABB-E1B969C487C8}" presName="rootComposite1" presStyleCnt="0"/>
      <dgm:spPr/>
      <dgm:t>
        <a:bodyPr/>
        <a:lstStyle/>
        <a:p>
          <a:endParaRPr lang="it-IT"/>
        </a:p>
      </dgm:t>
    </dgm:pt>
    <dgm:pt modelId="{E024AC54-70FD-E049-AC5F-A14F93C74388}" type="pres">
      <dgm:prSet presAssocID="{8E1DD84B-80F9-9B4C-AABB-E1B969C487C8}" presName="rootText1" presStyleLbl="node0" presStyleIdx="0" presStyleCnt="1" custScaleX="105781" custScaleY="105678" custLinFactNeighborX="2103" custLinFactNeighborY="-252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576E921-A6F0-4848-B07E-B4DABEA0D5D7}" type="pres">
      <dgm:prSet presAssocID="{8E1DD84B-80F9-9B4C-AABB-E1B969C487C8}" presName="rootConnector1" presStyleLbl="node1" presStyleIdx="0" presStyleCnt="0"/>
      <dgm:spPr/>
      <dgm:t>
        <a:bodyPr/>
        <a:lstStyle/>
        <a:p>
          <a:endParaRPr lang="it-IT"/>
        </a:p>
      </dgm:t>
    </dgm:pt>
    <dgm:pt modelId="{1EF05986-2E00-DA4C-ACC5-5802E3066D26}" type="pres">
      <dgm:prSet presAssocID="{8E1DD84B-80F9-9B4C-AABB-E1B969C487C8}" presName="hierChild2" presStyleCnt="0"/>
      <dgm:spPr/>
      <dgm:t>
        <a:bodyPr/>
        <a:lstStyle/>
        <a:p>
          <a:endParaRPr lang="it-IT"/>
        </a:p>
      </dgm:t>
    </dgm:pt>
    <dgm:pt modelId="{E5F522F2-28F2-B04F-8F20-4471CDD0CE7B}" type="pres">
      <dgm:prSet presAssocID="{A3803956-4F9D-FD44-A44A-236EB67378C6}" presName="Name37" presStyleLbl="parChTrans1D2" presStyleIdx="0" presStyleCnt="3"/>
      <dgm:spPr/>
      <dgm:t>
        <a:bodyPr/>
        <a:lstStyle/>
        <a:p>
          <a:endParaRPr lang="it-IT"/>
        </a:p>
      </dgm:t>
    </dgm:pt>
    <dgm:pt modelId="{BD1EF205-476F-6E4E-98AF-0A09CAE4DBA0}" type="pres">
      <dgm:prSet presAssocID="{EEDA9C8D-075E-C54C-946B-9E60FBE90E5B}" presName="hierRoot2" presStyleCnt="0">
        <dgm:presLayoutVars>
          <dgm:hierBranch val="init"/>
        </dgm:presLayoutVars>
      </dgm:prSet>
      <dgm:spPr/>
      <dgm:t>
        <a:bodyPr/>
        <a:lstStyle/>
        <a:p>
          <a:endParaRPr lang="it-IT"/>
        </a:p>
      </dgm:t>
    </dgm:pt>
    <dgm:pt modelId="{44F47673-817A-BB48-8450-C275AF41E328}" type="pres">
      <dgm:prSet presAssocID="{EEDA9C8D-075E-C54C-946B-9E60FBE90E5B}" presName="rootComposite" presStyleCnt="0"/>
      <dgm:spPr/>
      <dgm:t>
        <a:bodyPr/>
        <a:lstStyle/>
        <a:p>
          <a:endParaRPr lang="it-IT"/>
        </a:p>
      </dgm:t>
    </dgm:pt>
    <dgm:pt modelId="{3045950E-5F20-1747-861C-83CD838F3FA0}" type="pres">
      <dgm:prSet presAssocID="{EEDA9C8D-075E-C54C-946B-9E60FBE90E5B}" presName="rootText" presStyleLbl="node2" presStyleIdx="0" presStyleCnt="3" custScaleX="102378" custScaleY="10337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304AD3A-6B59-1744-A8E7-A9B6C8F11F79}" type="pres">
      <dgm:prSet presAssocID="{EEDA9C8D-075E-C54C-946B-9E60FBE90E5B}" presName="rootConnector" presStyleLbl="node2" presStyleIdx="0" presStyleCnt="3"/>
      <dgm:spPr/>
      <dgm:t>
        <a:bodyPr/>
        <a:lstStyle/>
        <a:p>
          <a:endParaRPr lang="it-IT"/>
        </a:p>
      </dgm:t>
    </dgm:pt>
    <dgm:pt modelId="{AB68B099-CCA4-C649-9066-EA59B9B344F5}" type="pres">
      <dgm:prSet presAssocID="{EEDA9C8D-075E-C54C-946B-9E60FBE90E5B}" presName="hierChild4" presStyleCnt="0"/>
      <dgm:spPr/>
      <dgm:t>
        <a:bodyPr/>
        <a:lstStyle/>
        <a:p>
          <a:endParaRPr lang="it-IT"/>
        </a:p>
      </dgm:t>
    </dgm:pt>
    <dgm:pt modelId="{2D3ED393-A5D2-674E-B7C0-D86677267632}" type="pres">
      <dgm:prSet presAssocID="{EEDA9C8D-075E-C54C-946B-9E60FBE90E5B}" presName="hierChild5" presStyleCnt="0"/>
      <dgm:spPr/>
      <dgm:t>
        <a:bodyPr/>
        <a:lstStyle/>
        <a:p>
          <a:endParaRPr lang="it-IT"/>
        </a:p>
      </dgm:t>
    </dgm:pt>
    <dgm:pt modelId="{A8E0FC04-10EA-1540-BB6C-0F48B7DDCF6B}" type="pres">
      <dgm:prSet presAssocID="{EC9792B4-EE52-184A-A9F4-A0F5AB64E726}" presName="Name37" presStyleLbl="parChTrans1D2" presStyleIdx="1" presStyleCnt="3"/>
      <dgm:spPr/>
      <dgm:t>
        <a:bodyPr/>
        <a:lstStyle/>
        <a:p>
          <a:endParaRPr lang="it-IT"/>
        </a:p>
      </dgm:t>
    </dgm:pt>
    <dgm:pt modelId="{DF1BEC76-8EB2-4043-90CA-4D4F80FF714A}" type="pres">
      <dgm:prSet presAssocID="{5209515C-8B87-8D4E-8F36-B22F4D376851}" presName="hierRoot2" presStyleCnt="0">
        <dgm:presLayoutVars>
          <dgm:hierBranch val="init"/>
        </dgm:presLayoutVars>
      </dgm:prSet>
      <dgm:spPr/>
      <dgm:t>
        <a:bodyPr/>
        <a:lstStyle/>
        <a:p>
          <a:endParaRPr lang="it-IT"/>
        </a:p>
      </dgm:t>
    </dgm:pt>
    <dgm:pt modelId="{0320DF56-C23A-164D-82C3-1C63ABF15134}" type="pres">
      <dgm:prSet presAssocID="{5209515C-8B87-8D4E-8F36-B22F4D376851}" presName="rootComposite" presStyleCnt="0"/>
      <dgm:spPr/>
      <dgm:t>
        <a:bodyPr/>
        <a:lstStyle/>
        <a:p>
          <a:endParaRPr lang="it-IT"/>
        </a:p>
      </dgm:t>
    </dgm:pt>
    <dgm:pt modelId="{AD927F53-4B1F-664C-B068-37C2400DF4C9}" type="pres">
      <dgm:prSet presAssocID="{5209515C-8B87-8D4E-8F36-B22F4D376851}" presName="rootText" presStyleLbl="node2" presStyleIdx="1" presStyleCnt="3" custScaleX="103933" custScaleY="104957" custLinFactNeighborX="1227" custLinFactNeighborY="-81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B877DA0-9340-3D4E-8CCB-A4C84EFD13A7}" type="pres">
      <dgm:prSet presAssocID="{5209515C-8B87-8D4E-8F36-B22F4D376851}" presName="rootConnector" presStyleLbl="node2" presStyleIdx="1" presStyleCnt="3"/>
      <dgm:spPr/>
      <dgm:t>
        <a:bodyPr/>
        <a:lstStyle/>
        <a:p>
          <a:endParaRPr lang="it-IT"/>
        </a:p>
      </dgm:t>
    </dgm:pt>
    <dgm:pt modelId="{054BA414-84DB-394A-9BB9-36F5CFF1D25B}" type="pres">
      <dgm:prSet presAssocID="{5209515C-8B87-8D4E-8F36-B22F4D376851}" presName="hierChild4" presStyleCnt="0"/>
      <dgm:spPr/>
      <dgm:t>
        <a:bodyPr/>
        <a:lstStyle/>
        <a:p>
          <a:endParaRPr lang="it-IT"/>
        </a:p>
      </dgm:t>
    </dgm:pt>
    <dgm:pt modelId="{9F7E28B9-CDE2-F64B-B5A3-C398733655E4}" type="pres">
      <dgm:prSet presAssocID="{5209515C-8B87-8D4E-8F36-B22F4D376851}" presName="hierChild5" presStyleCnt="0"/>
      <dgm:spPr/>
      <dgm:t>
        <a:bodyPr/>
        <a:lstStyle/>
        <a:p>
          <a:endParaRPr lang="it-IT"/>
        </a:p>
      </dgm:t>
    </dgm:pt>
    <dgm:pt modelId="{0C4B927A-856B-E044-AD16-AB5CAD4B186B}" type="pres">
      <dgm:prSet presAssocID="{4B997205-299C-EB4B-94ED-A43C19531EBD}" presName="Name37" presStyleLbl="parChTrans1D2" presStyleIdx="2" presStyleCnt="3"/>
      <dgm:spPr/>
      <dgm:t>
        <a:bodyPr/>
        <a:lstStyle/>
        <a:p>
          <a:endParaRPr lang="it-IT"/>
        </a:p>
      </dgm:t>
    </dgm:pt>
    <dgm:pt modelId="{80C4D710-57D1-4646-966D-034D8D4364BE}" type="pres">
      <dgm:prSet presAssocID="{58A8A6F0-7006-984D-B520-C01C0B5BDC7F}" presName="hierRoot2" presStyleCnt="0">
        <dgm:presLayoutVars>
          <dgm:hierBranch val="init"/>
        </dgm:presLayoutVars>
      </dgm:prSet>
      <dgm:spPr/>
      <dgm:t>
        <a:bodyPr/>
        <a:lstStyle/>
        <a:p>
          <a:endParaRPr lang="it-IT"/>
        </a:p>
      </dgm:t>
    </dgm:pt>
    <dgm:pt modelId="{397814C5-1AB4-274F-A037-15CF56ECC76D}" type="pres">
      <dgm:prSet presAssocID="{58A8A6F0-7006-984D-B520-C01C0B5BDC7F}" presName="rootComposite" presStyleCnt="0"/>
      <dgm:spPr/>
      <dgm:t>
        <a:bodyPr/>
        <a:lstStyle/>
        <a:p>
          <a:endParaRPr lang="it-IT"/>
        </a:p>
      </dgm:t>
    </dgm:pt>
    <dgm:pt modelId="{688BD4C1-4B07-E94C-9937-CA14616DF363}" type="pres">
      <dgm:prSet presAssocID="{58A8A6F0-7006-984D-B520-C01C0B5BDC7F}" presName="rootText" presStyleLbl="node2" presStyleIdx="2" presStyleCnt="3" custScaleX="100552" custScaleY="10337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746E95C-9FE9-BB4A-828C-5F1F84E2D018}" type="pres">
      <dgm:prSet presAssocID="{58A8A6F0-7006-984D-B520-C01C0B5BDC7F}" presName="rootConnector" presStyleLbl="node2" presStyleIdx="2" presStyleCnt="3"/>
      <dgm:spPr/>
      <dgm:t>
        <a:bodyPr/>
        <a:lstStyle/>
        <a:p>
          <a:endParaRPr lang="it-IT"/>
        </a:p>
      </dgm:t>
    </dgm:pt>
    <dgm:pt modelId="{D4694482-9606-FA43-9A0F-56CA87269D26}" type="pres">
      <dgm:prSet presAssocID="{58A8A6F0-7006-984D-B520-C01C0B5BDC7F}" presName="hierChild4" presStyleCnt="0"/>
      <dgm:spPr/>
      <dgm:t>
        <a:bodyPr/>
        <a:lstStyle/>
        <a:p>
          <a:endParaRPr lang="it-IT"/>
        </a:p>
      </dgm:t>
    </dgm:pt>
    <dgm:pt modelId="{B2D7728D-C378-074E-9998-BB969AE7D884}" type="pres">
      <dgm:prSet presAssocID="{58A8A6F0-7006-984D-B520-C01C0B5BDC7F}" presName="hierChild5" presStyleCnt="0"/>
      <dgm:spPr/>
      <dgm:t>
        <a:bodyPr/>
        <a:lstStyle/>
        <a:p>
          <a:endParaRPr lang="it-IT"/>
        </a:p>
      </dgm:t>
    </dgm:pt>
    <dgm:pt modelId="{49F4106B-215E-D64D-BF9C-B6985D9BAD86}" type="pres">
      <dgm:prSet presAssocID="{8E1DD84B-80F9-9B4C-AABB-E1B969C487C8}" presName="hierChild3" presStyleCnt="0"/>
      <dgm:spPr/>
      <dgm:t>
        <a:bodyPr/>
        <a:lstStyle/>
        <a:p>
          <a:endParaRPr lang="it-IT"/>
        </a:p>
      </dgm:t>
    </dgm:pt>
  </dgm:ptLst>
  <dgm:cxnLst>
    <dgm:cxn modelId="{8C0FC8F9-EA66-5740-8D51-6B35AC4C17E2}" type="presOf" srcId="{EEDA9C8D-075E-C54C-946B-9E60FBE90E5B}" destId="{3045950E-5F20-1747-861C-83CD838F3FA0}" srcOrd="0" destOrd="0" presId="urn:microsoft.com/office/officeart/2005/8/layout/orgChart1"/>
    <dgm:cxn modelId="{124A9CA2-590B-F94E-9ACD-7E2EE5AEA7B3}" type="presOf" srcId="{4CCF67FF-F099-0041-9FEE-7B333FC5F0E2}" destId="{CEB3626D-0D43-FB43-A7B1-AEA3C6243F35}" srcOrd="0" destOrd="0" presId="urn:microsoft.com/office/officeart/2005/8/layout/orgChart1"/>
    <dgm:cxn modelId="{7F0934A1-43FB-014B-942F-A5C770A3756B}" type="presOf" srcId="{A3803956-4F9D-FD44-A44A-236EB67378C6}" destId="{E5F522F2-28F2-B04F-8F20-4471CDD0CE7B}" srcOrd="0" destOrd="0" presId="urn:microsoft.com/office/officeart/2005/8/layout/orgChart1"/>
    <dgm:cxn modelId="{D355B6B7-D2DD-084F-B10E-10E938999438}" srcId="{8E1DD84B-80F9-9B4C-AABB-E1B969C487C8}" destId="{58A8A6F0-7006-984D-B520-C01C0B5BDC7F}" srcOrd="2" destOrd="0" parTransId="{4B997205-299C-EB4B-94ED-A43C19531EBD}" sibTransId="{6A2A8BF3-E495-AF4F-A329-DCCEB031E348}"/>
    <dgm:cxn modelId="{87591DA0-4780-424F-921B-4AF5476BF24F}" type="presOf" srcId="{8E1DD84B-80F9-9B4C-AABB-E1B969C487C8}" destId="{E576E921-A6F0-4848-B07E-B4DABEA0D5D7}" srcOrd="1" destOrd="0" presId="urn:microsoft.com/office/officeart/2005/8/layout/orgChart1"/>
    <dgm:cxn modelId="{14399207-703F-ED42-B9B3-9858C106EBE0}" srcId="{4CCF67FF-F099-0041-9FEE-7B333FC5F0E2}" destId="{8E1DD84B-80F9-9B4C-AABB-E1B969C487C8}" srcOrd="0" destOrd="0" parTransId="{3C9E36A0-10E8-EA48-A81B-14AD6C13E90F}" sibTransId="{A252E8DE-E44E-0B41-BFF8-FD736E0AC726}"/>
    <dgm:cxn modelId="{6830EAAD-48C1-6D49-A1DB-E38B6246A0BD}" type="presOf" srcId="{58A8A6F0-7006-984D-B520-C01C0B5BDC7F}" destId="{688BD4C1-4B07-E94C-9937-CA14616DF363}" srcOrd="0" destOrd="0" presId="urn:microsoft.com/office/officeart/2005/8/layout/orgChart1"/>
    <dgm:cxn modelId="{EF351BB3-431C-2D45-BA88-6F84338FC0E2}" type="presOf" srcId="{58A8A6F0-7006-984D-B520-C01C0B5BDC7F}" destId="{D746E95C-9FE9-BB4A-828C-5F1F84E2D018}" srcOrd="1" destOrd="0" presId="urn:microsoft.com/office/officeart/2005/8/layout/orgChart1"/>
    <dgm:cxn modelId="{7789B735-DC63-EC4E-8102-52A03B966022}" type="presOf" srcId="{4B997205-299C-EB4B-94ED-A43C19531EBD}" destId="{0C4B927A-856B-E044-AD16-AB5CAD4B186B}" srcOrd="0" destOrd="0" presId="urn:microsoft.com/office/officeart/2005/8/layout/orgChart1"/>
    <dgm:cxn modelId="{7C93F7B5-402E-6F4E-AFD9-E070EBF6B4CC}" srcId="{8E1DD84B-80F9-9B4C-AABB-E1B969C487C8}" destId="{EEDA9C8D-075E-C54C-946B-9E60FBE90E5B}" srcOrd="0" destOrd="0" parTransId="{A3803956-4F9D-FD44-A44A-236EB67378C6}" sibTransId="{C1789F0F-C0F9-3D49-B876-5465D007B903}"/>
    <dgm:cxn modelId="{01A5EBA3-59E1-3B4D-A1FF-161183B78B71}" type="presOf" srcId="{8E1DD84B-80F9-9B4C-AABB-E1B969C487C8}" destId="{E024AC54-70FD-E049-AC5F-A14F93C74388}" srcOrd="0" destOrd="0" presId="urn:microsoft.com/office/officeart/2005/8/layout/orgChart1"/>
    <dgm:cxn modelId="{10C4CCFC-2188-E540-9189-E45F9D5CFC05}" type="presOf" srcId="{EC9792B4-EE52-184A-A9F4-A0F5AB64E726}" destId="{A8E0FC04-10EA-1540-BB6C-0F48B7DDCF6B}" srcOrd="0" destOrd="0" presId="urn:microsoft.com/office/officeart/2005/8/layout/orgChart1"/>
    <dgm:cxn modelId="{4ADF9F59-399E-0945-9BE0-A3E4D642D5E5}" type="presOf" srcId="{5209515C-8B87-8D4E-8F36-B22F4D376851}" destId="{6B877DA0-9340-3D4E-8CCB-A4C84EFD13A7}" srcOrd="1" destOrd="0" presId="urn:microsoft.com/office/officeart/2005/8/layout/orgChart1"/>
    <dgm:cxn modelId="{51907B23-0B84-6C44-B43D-474665FA39C4}" type="presOf" srcId="{EEDA9C8D-075E-C54C-946B-9E60FBE90E5B}" destId="{B304AD3A-6B59-1744-A8E7-A9B6C8F11F79}" srcOrd="1" destOrd="0" presId="urn:microsoft.com/office/officeart/2005/8/layout/orgChart1"/>
    <dgm:cxn modelId="{A201D209-422C-B147-AC2D-68E796894CCF}" srcId="{8E1DD84B-80F9-9B4C-AABB-E1B969C487C8}" destId="{5209515C-8B87-8D4E-8F36-B22F4D376851}" srcOrd="1" destOrd="0" parTransId="{EC9792B4-EE52-184A-A9F4-A0F5AB64E726}" sibTransId="{25A90596-E5CB-C24C-90F8-EAB23B2E6DF6}"/>
    <dgm:cxn modelId="{9C6AA737-23AE-3C4D-8736-7094092A9BE1}" type="presOf" srcId="{5209515C-8B87-8D4E-8F36-B22F4D376851}" destId="{AD927F53-4B1F-664C-B068-37C2400DF4C9}" srcOrd="0" destOrd="0" presId="urn:microsoft.com/office/officeart/2005/8/layout/orgChart1"/>
    <dgm:cxn modelId="{248ABB5A-9658-4042-A235-DA1EE521B947}" type="presParOf" srcId="{CEB3626D-0D43-FB43-A7B1-AEA3C6243F35}" destId="{77C7EECE-1B28-6742-8A1E-036AA441554A}" srcOrd="0" destOrd="0" presId="urn:microsoft.com/office/officeart/2005/8/layout/orgChart1"/>
    <dgm:cxn modelId="{2CB935E6-76A3-1949-B0DD-F7D6305C4885}" type="presParOf" srcId="{77C7EECE-1B28-6742-8A1E-036AA441554A}" destId="{CE3C6C1F-23E6-DA4C-9386-F80EC5FA27C5}" srcOrd="0" destOrd="0" presId="urn:microsoft.com/office/officeart/2005/8/layout/orgChart1"/>
    <dgm:cxn modelId="{728BEEB2-84F5-C242-9223-D95E1FABFEE4}" type="presParOf" srcId="{CE3C6C1F-23E6-DA4C-9386-F80EC5FA27C5}" destId="{E024AC54-70FD-E049-AC5F-A14F93C74388}" srcOrd="0" destOrd="0" presId="urn:microsoft.com/office/officeart/2005/8/layout/orgChart1"/>
    <dgm:cxn modelId="{936040AC-B6BF-4041-AFF8-50B4EFE3B047}" type="presParOf" srcId="{CE3C6C1F-23E6-DA4C-9386-F80EC5FA27C5}" destId="{E576E921-A6F0-4848-B07E-B4DABEA0D5D7}" srcOrd="1" destOrd="0" presId="urn:microsoft.com/office/officeart/2005/8/layout/orgChart1"/>
    <dgm:cxn modelId="{41C7DBD6-3F3F-B841-B95B-1ED5B6B9935F}" type="presParOf" srcId="{77C7EECE-1B28-6742-8A1E-036AA441554A}" destId="{1EF05986-2E00-DA4C-ACC5-5802E3066D26}" srcOrd="1" destOrd="0" presId="urn:microsoft.com/office/officeart/2005/8/layout/orgChart1"/>
    <dgm:cxn modelId="{E7F67C1B-FB68-5F4F-AA9C-8A3BE48F6DEB}" type="presParOf" srcId="{1EF05986-2E00-DA4C-ACC5-5802E3066D26}" destId="{E5F522F2-28F2-B04F-8F20-4471CDD0CE7B}" srcOrd="0" destOrd="0" presId="urn:microsoft.com/office/officeart/2005/8/layout/orgChart1"/>
    <dgm:cxn modelId="{CAC8BFFE-54A7-A042-8DB0-10146775ACFB}" type="presParOf" srcId="{1EF05986-2E00-DA4C-ACC5-5802E3066D26}" destId="{BD1EF205-476F-6E4E-98AF-0A09CAE4DBA0}" srcOrd="1" destOrd="0" presId="urn:microsoft.com/office/officeart/2005/8/layout/orgChart1"/>
    <dgm:cxn modelId="{349F9C88-9F7C-4D46-8031-C523D24BA7EF}" type="presParOf" srcId="{BD1EF205-476F-6E4E-98AF-0A09CAE4DBA0}" destId="{44F47673-817A-BB48-8450-C275AF41E328}" srcOrd="0" destOrd="0" presId="urn:microsoft.com/office/officeart/2005/8/layout/orgChart1"/>
    <dgm:cxn modelId="{D345DDE0-21FD-5A49-8701-67C07130E546}" type="presParOf" srcId="{44F47673-817A-BB48-8450-C275AF41E328}" destId="{3045950E-5F20-1747-861C-83CD838F3FA0}" srcOrd="0" destOrd="0" presId="urn:microsoft.com/office/officeart/2005/8/layout/orgChart1"/>
    <dgm:cxn modelId="{425365E7-10F3-2E4B-B81A-DADD60DFE1F6}" type="presParOf" srcId="{44F47673-817A-BB48-8450-C275AF41E328}" destId="{B304AD3A-6B59-1744-A8E7-A9B6C8F11F79}" srcOrd="1" destOrd="0" presId="urn:microsoft.com/office/officeart/2005/8/layout/orgChart1"/>
    <dgm:cxn modelId="{456AE7A3-6F6A-6A40-A16E-01050D23D0D4}" type="presParOf" srcId="{BD1EF205-476F-6E4E-98AF-0A09CAE4DBA0}" destId="{AB68B099-CCA4-C649-9066-EA59B9B344F5}" srcOrd="1" destOrd="0" presId="urn:microsoft.com/office/officeart/2005/8/layout/orgChart1"/>
    <dgm:cxn modelId="{ECBB05B4-F54F-6C4B-9EB5-5AB356C758A3}" type="presParOf" srcId="{BD1EF205-476F-6E4E-98AF-0A09CAE4DBA0}" destId="{2D3ED393-A5D2-674E-B7C0-D86677267632}" srcOrd="2" destOrd="0" presId="urn:microsoft.com/office/officeart/2005/8/layout/orgChart1"/>
    <dgm:cxn modelId="{124883BD-3087-364C-AC9C-B5C00EE5EB3B}" type="presParOf" srcId="{1EF05986-2E00-DA4C-ACC5-5802E3066D26}" destId="{A8E0FC04-10EA-1540-BB6C-0F48B7DDCF6B}" srcOrd="2" destOrd="0" presId="urn:microsoft.com/office/officeart/2005/8/layout/orgChart1"/>
    <dgm:cxn modelId="{DB8B32AA-B83F-3845-8070-7784F80FC041}" type="presParOf" srcId="{1EF05986-2E00-DA4C-ACC5-5802E3066D26}" destId="{DF1BEC76-8EB2-4043-90CA-4D4F80FF714A}" srcOrd="3" destOrd="0" presId="urn:microsoft.com/office/officeart/2005/8/layout/orgChart1"/>
    <dgm:cxn modelId="{3CFE7338-E8DA-2748-8CEA-B71B455B6F58}" type="presParOf" srcId="{DF1BEC76-8EB2-4043-90CA-4D4F80FF714A}" destId="{0320DF56-C23A-164D-82C3-1C63ABF15134}" srcOrd="0" destOrd="0" presId="urn:microsoft.com/office/officeart/2005/8/layout/orgChart1"/>
    <dgm:cxn modelId="{49C9ED75-66CB-0D44-95E5-B736F45A340D}" type="presParOf" srcId="{0320DF56-C23A-164D-82C3-1C63ABF15134}" destId="{AD927F53-4B1F-664C-B068-37C2400DF4C9}" srcOrd="0" destOrd="0" presId="urn:microsoft.com/office/officeart/2005/8/layout/orgChart1"/>
    <dgm:cxn modelId="{1E67CBE9-9FF9-5A42-B467-2D53A27ADBCA}" type="presParOf" srcId="{0320DF56-C23A-164D-82C3-1C63ABF15134}" destId="{6B877DA0-9340-3D4E-8CCB-A4C84EFD13A7}" srcOrd="1" destOrd="0" presId="urn:microsoft.com/office/officeart/2005/8/layout/orgChart1"/>
    <dgm:cxn modelId="{348B8FA8-0252-5345-9888-838F2963CBB1}" type="presParOf" srcId="{DF1BEC76-8EB2-4043-90CA-4D4F80FF714A}" destId="{054BA414-84DB-394A-9BB9-36F5CFF1D25B}" srcOrd="1" destOrd="0" presId="urn:microsoft.com/office/officeart/2005/8/layout/orgChart1"/>
    <dgm:cxn modelId="{1475278D-316D-DF47-B4D9-2A25CEBCEF02}" type="presParOf" srcId="{DF1BEC76-8EB2-4043-90CA-4D4F80FF714A}" destId="{9F7E28B9-CDE2-F64B-B5A3-C398733655E4}" srcOrd="2" destOrd="0" presId="urn:microsoft.com/office/officeart/2005/8/layout/orgChart1"/>
    <dgm:cxn modelId="{A5712453-E3F6-E44E-97EB-5F8F52907710}" type="presParOf" srcId="{1EF05986-2E00-DA4C-ACC5-5802E3066D26}" destId="{0C4B927A-856B-E044-AD16-AB5CAD4B186B}" srcOrd="4" destOrd="0" presId="urn:microsoft.com/office/officeart/2005/8/layout/orgChart1"/>
    <dgm:cxn modelId="{C48F3EFF-87BD-A24C-A8D7-26F43B44AFD2}" type="presParOf" srcId="{1EF05986-2E00-DA4C-ACC5-5802E3066D26}" destId="{80C4D710-57D1-4646-966D-034D8D4364BE}" srcOrd="5" destOrd="0" presId="urn:microsoft.com/office/officeart/2005/8/layout/orgChart1"/>
    <dgm:cxn modelId="{FE2638C6-33DE-6A4C-AD38-FBF686DDEFF5}" type="presParOf" srcId="{80C4D710-57D1-4646-966D-034D8D4364BE}" destId="{397814C5-1AB4-274F-A037-15CF56ECC76D}" srcOrd="0" destOrd="0" presId="urn:microsoft.com/office/officeart/2005/8/layout/orgChart1"/>
    <dgm:cxn modelId="{945040D6-B7C8-9E4F-ACF1-2D67D0D001C1}" type="presParOf" srcId="{397814C5-1AB4-274F-A037-15CF56ECC76D}" destId="{688BD4C1-4B07-E94C-9937-CA14616DF363}" srcOrd="0" destOrd="0" presId="urn:microsoft.com/office/officeart/2005/8/layout/orgChart1"/>
    <dgm:cxn modelId="{B922BE7A-BE9E-684C-8FAE-6BB64238F125}" type="presParOf" srcId="{397814C5-1AB4-274F-A037-15CF56ECC76D}" destId="{D746E95C-9FE9-BB4A-828C-5F1F84E2D018}" srcOrd="1" destOrd="0" presId="urn:microsoft.com/office/officeart/2005/8/layout/orgChart1"/>
    <dgm:cxn modelId="{0AF5A84E-19A3-5E46-AC31-E6F83B988293}" type="presParOf" srcId="{80C4D710-57D1-4646-966D-034D8D4364BE}" destId="{D4694482-9606-FA43-9A0F-56CA87269D26}" srcOrd="1" destOrd="0" presId="urn:microsoft.com/office/officeart/2005/8/layout/orgChart1"/>
    <dgm:cxn modelId="{A0A647AC-26D9-134A-9FD6-3A65FCB66361}" type="presParOf" srcId="{80C4D710-57D1-4646-966D-034D8D4364BE}" destId="{B2D7728D-C378-074E-9998-BB969AE7D884}" srcOrd="2" destOrd="0" presId="urn:microsoft.com/office/officeart/2005/8/layout/orgChart1"/>
    <dgm:cxn modelId="{2FFE40D4-83B4-CE47-B2A2-3D5FEBACCB5E}" type="presParOf" srcId="{77C7EECE-1B28-6742-8A1E-036AA441554A}" destId="{49F4106B-215E-D64D-BF9C-B6985D9BAD8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084EA4-B981-7E44-8AFE-4835F4E7F79A}" type="doc">
      <dgm:prSet loTypeId="urn:microsoft.com/office/officeart/2005/8/layout/hierarchy1" loCatId="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0BE5B86D-0046-DE48-896D-3903105256D3}">
      <dgm:prSet phldrT="[Testo]"/>
      <dgm:spPr/>
      <dgm:t>
        <a:bodyPr/>
        <a:lstStyle/>
        <a:p>
          <a:r>
            <a:rPr lang="it-IT" dirty="0" smtClean="0"/>
            <a:t>CRISTIANESIMO</a:t>
          </a:r>
          <a:endParaRPr lang="it-IT" dirty="0"/>
        </a:p>
      </dgm:t>
    </dgm:pt>
    <dgm:pt modelId="{9C4F1D5F-8C68-7A4C-B236-C1E153AA49E7}" type="parTrans" cxnId="{69F07499-6260-B84F-BB9A-CAF593F35936}">
      <dgm:prSet/>
      <dgm:spPr/>
      <dgm:t>
        <a:bodyPr/>
        <a:lstStyle/>
        <a:p>
          <a:endParaRPr lang="it-IT"/>
        </a:p>
      </dgm:t>
    </dgm:pt>
    <dgm:pt modelId="{331799DB-F4A1-1549-A630-B9EFC84488EA}" type="sibTrans" cxnId="{69F07499-6260-B84F-BB9A-CAF593F35936}">
      <dgm:prSet/>
      <dgm:spPr/>
      <dgm:t>
        <a:bodyPr/>
        <a:lstStyle/>
        <a:p>
          <a:endParaRPr lang="it-IT"/>
        </a:p>
      </dgm:t>
    </dgm:pt>
    <dgm:pt modelId="{56A06C9E-E32E-D245-8BF1-5B90BD092C22}">
      <dgm:prSet phldrT="[Testo]"/>
      <dgm:spPr/>
      <dgm:t>
        <a:bodyPr/>
        <a:lstStyle/>
        <a:p>
          <a:r>
            <a:rPr lang="it-IT" dirty="0" smtClean="0"/>
            <a:t>CATTOLICESIMO</a:t>
          </a:r>
          <a:endParaRPr lang="it-IT" dirty="0"/>
        </a:p>
      </dgm:t>
    </dgm:pt>
    <dgm:pt modelId="{2E8E1831-A920-9649-9C7D-29CED93501A2}" type="parTrans" cxnId="{46E70921-8841-BD42-B5E2-557E3E4E8CAE}">
      <dgm:prSet/>
      <dgm:spPr/>
      <dgm:t>
        <a:bodyPr/>
        <a:lstStyle/>
        <a:p>
          <a:endParaRPr lang="it-IT"/>
        </a:p>
      </dgm:t>
    </dgm:pt>
    <dgm:pt modelId="{9FC46414-D108-444B-BFDF-1D06B5D77F02}" type="sibTrans" cxnId="{46E70921-8841-BD42-B5E2-557E3E4E8CAE}">
      <dgm:prSet/>
      <dgm:spPr/>
      <dgm:t>
        <a:bodyPr/>
        <a:lstStyle/>
        <a:p>
          <a:endParaRPr lang="it-IT"/>
        </a:p>
      </dgm:t>
    </dgm:pt>
    <dgm:pt modelId="{60F03C8A-FB75-4745-949D-D61C34D97E53}">
      <dgm:prSet phldrT="[Testo]"/>
      <dgm:spPr/>
      <dgm:t>
        <a:bodyPr/>
        <a:lstStyle/>
        <a:p>
          <a:r>
            <a:rPr lang="it-IT" dirty="0" smtClean="0"/>
            <a:t>ALTRE AGGREGAZIONI </a:t>
          </a:r>
          <a:r>
            <a:rPr lang="it-IT" dirty="0" smtClean="0"/>
            <a:t>DI MATRICE CRISTIANA</a:t>
          </a:r>
        </a:p>
      </dgm:t>
    </dgm:pt>
    <dgm:pt modelId="{E4C72B8F-F6D5-4D4D-8764-5A33C9EA384A}" type="parTrans" cxnId="{2405D15D-5AA1-6C44-8F81-3CA87C42836E}">
      <dgm:prSet/>
      <dgm:spPr/>
      <dgm:t>
        <a:bodyPr/>
        <a:lstStyle/>
        <a:p>
          <a:endParaRPr lang="it-IT"/>
        </a:p>
      </dgm:t>
    </dgm:pt>
    <dgm:pt modelId="{7572C869-A782-794D-9A84-499D6BE71148}" type="sibTrans" cxnId="{2405D15D-5AA1-6C44-8F81-3CA87C42836E}">
      <dgm:prSet/>
      <dgm:spPr/>
      <dgm:t>
        <a:bodyPr/>
        <a:lstStyle/>
        <a:p>
          <a:endParaRPr lang="it-IT"/>
        </a:p>
      </dgm:t>
    </dgm:pt>
    <dgm:pt modelId="{DEECAE42-D8CB-9B4B-B668-6B215E5274AE}">
      <dgm:prSet phldrT="[Testo]"/>
      <dgm:spPr/>
      <dgm:t>
        <a:bodyPr/>
        <a:lstStyle/>
        <a:p>
          <a:r>
            <a:rPr lang="it-IT" dirty="0" smtClean="0"/>
            <a:t>ANGLICANESIMO</a:t>
          </a:r>
          <a:endParaRPr lang="it-IT" dirty="0" smtClean="0"/>
        </a:p>
      </dgm:t>
    </dgm:pt>
    <dgm:pt modelId="{72E726D9-66EB-8849-AEEE-F60EC5A9B940}" type="parTrans" cxnId="{F84EC478-0387-4D46-857F-3574C1414FCC}">
      <dgm:prSet/>
      <dgm:spPr/>
      <dgm:t>
        <a:bodyPr/>
        <a:lstStyle/>
        <a:p>
          <a:endParaRPr lang="it-IT"/>
        </a:p>
      </dgm:t>
    </dgm:pt>
    <dgm:pt modelId="{DCBD7DDE-2DE3-0744-8AFC-B216BAD16ACA}" type="sibTrans" cxnId="{F84EC478-0387-4D46-857F-3574C1414FCC}">
      <dgm:prSet/>
      <dgm:spPr/>
      <dgm:t>
        <a:bodyPr/>
        <a:lstStyle/>
        <a:p>
          <a:endParaRPr lang="it-IT"/>
        </a:p>
      </dgm:t>
    </dgm:pt>
    <dgm:pt modelId="{389F8E9E-B7AA-8648-AB4D-D8FF854DDFF6}">
      <dgm:prSet phldrT="[Testo]"/>
      <dgm:spPr/>
      <dgm:t>
        <a:bodyPr/>
        <a:lstStyle/>
        <a:p>
          <a:r>
            <a:rPr lang="it-IT" dirty="0" smtClean="0"/>
            <a:t>ORTODOSSIA </a:t>
          </a:r>
          <a:endParaRPr lang="it-IT" dirty="0"/>
        </a:p>
      </dgm:t>
    </dgm:pt>
    <dgm:pt modelId="{C58F7C26-5D5C-034B-B5F7-635D23E5BF82}" type="parTrans" cxnId="{448595E9-A0B6-C844-A116-CFE3D092AB78}">
      <dgm:prSet/>
      <dgm:spPr/>
      <dgm:t>
        <a:bodyPr/>
        <a:lstStyle/>
        <a:p>
          <a:endParaRPr lang="it-IT"/>
        </a:p>
      </dgm:t>
    </dgm:pt>
    <dgm:pt modelId="{26ABD62E-E159-6341-AE14-B3A8B7089E91}" type="sibTrans" cxnId="{448595E9-A0B6-C844-A116-CFE3D092AB78}">
      <dgm:prSet/>
      <dgm:spPr/>
      <dgm:t>
        <a:bodyPr/>
        <a:lstStyle/>
        <a:p>
          <a:endParaRPr lang="it-IT"/>
        </a:p>
      </dgm:t>
    </dgm:pt>
    <dgm:pt modelId="{3D03FFEB-F397-2746-B3DE-4C59E3A8C1FB}">
      <dgm:prSet phldrT="[Testo]"/>
      <dgm:spPr/>
      <dgm:t>
        <a:bodyPr/>
        <a:lstStyle/>
        <a:p>
          <a:r>
            <a:rPr lang="it-IT" dirty="0" smtClean="0"/>
            <a:t>AGGREGAZIONI CHE SI ISPIRANO AI PRINCIPALI FILONI CRISTIANI</a:t>
          </a:r>
          <a:endParaRPr lang="it-IT" dirty="0"/>
        </a:p>
      </dgm:t>
    </dgm:pt>
    <dgm:pt modelId="{C8E8AA96-D14D-934B-A241-793E3CEE1572}" type="sibTrans" cxnId="{506D68DF-43CC-4046-8496-A4BAE4E8D0B9}">
      <dgm:prSet/>
      <dgm:spPr/>
      <dgm:t>
        <a:bodyPr/>
        <a:lstStyle/>
        <a:p>
          <a:endParaRPr lang="it-IT"/>
        </a:p>
      </dgm:t>
    </dgm:pt>
    <dgm:pt modelId="{9F59FB7B-2D27-A348-A39D-61E31795435E}" type="parTrans" cxnId="{506D68DF-43CC-4046-8496-A4BAE4E8D0B9}">
      <dgm:prSet/>
      <dgm:spPr/>
      <dgm:t>
        <a:bodyPr/>
        <a:lstStyle/>
        <a:p>
          <a:endParaRPr lang="it-IT"/>
        </a:p>
      </dgm:t>
    </dgm:pt>
    <dgm:pt modelId="{CC443FEF-ADF4-2B4C-BCCE-753A7849FF55}">
      <dgm:prSet phldrT="[Testo]"/>
      <dgm:spPr/>
      <dgm:t>
        <a:bodyPr/>
        <a:lstStyle/>
        <a:p>
          <a:r>
            <a:rPr lang="it-IT" dirty="0" smtClean="0"/>
            <a:t>PROTESTANTESIMO</a:t>
          </a:r>
          <a:endParaRPr lang="it-IT" dirty="0" smtClean="0"/>
        </a:p>
      </dgm:t>
    </dgm:pt>
    <dgm:pt modelId="{EEF7BDD5-F89A-494A-8123-D6990CCBDADF}" type="parTrans" cxnId="{2752F970-F238-BB43-A703-1598A09367DA}">
      <dgm:prSet/>
      <dgm:spPr/>
      <dgm:t>
        <a:bodyPr/>
        <a:lstStyle/>
        <a:p>
          <a:endParaRPr lang="it-IT"/>
        </a:p>
      </dgm:t>
    </dgm:pt>
    <dgm:pt modelId="{76F7BD4C-E5EC-F74C-B5AE-DAE2E8D43FA0}" type="sibTrans" cxnId="{2752F970-F238-BB43-A703-1598A09367DA}">
      <dgm:prSet/>
      <dgm:spPr/>
      <dgm:t>
        <a:bodyPr/>
        <a:lstStyle/>
        <a:p>
          <a:endParaRPr lang="it-IT"/>
        </a:p>
      </dgm:t>
    </dgm:pt>
    <dgm:pt modelId="{8ECB1D5D-65DD-084B-9BB1-F12D005FE8BA}" type="pres">
      <dgm:prSet presAssocID="{F4084EA4-B981-7E44-8AFE-4835F4E7F79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79729C02-0149-334F-939B-73D761CE37A6}" type="pres">
      <dgm:prSet presAssocID="{0BE5B86D-0046-DE48-896D-3903105256D3}" presName="hierRoot1" presStyleCnt="0"/>
      <dgm:spPr/>
      <dgm:t>
        <a:bodyPr/>
        <a:lstStyle/>
        <a:p>
          <a:endParaRPr lang="it-IT"/>
        </a:p>
      </dgm:t>
    </dgm:pt>
    <dgm:pt modelId="{63C812C4-0038-D74F-9130-FE323FB85642}" type="pres">
      <dgm:prSet presAssocID="{0BE5B86D-0046-DE48-896D-3903105256D3}" presName="composite" presStyleCnt="0"/>
      <dgm:spPr/>
      <dgm:t>
        <a:bodyPr/>
        <a:lstStyle/>
        <a:p>
          <a:endParaRPr lang="it-IT"/>
        </a:p>
      </dgm:t>
    </dgm:pt>
    <dgm:pt modelId="{F86FB1C6-D709-B54E-961D-6F0C29A3C8F6}" type="pres">
      <dgm:prSet presAssocID="{0BE5B86D-0046-DE48-896D-3903105256D3}" presName="background" presStyleLbl="node0" presStyleIdx="0" presStyleCnt="1"/>
      <dgm:spPr/>
      <dgm:t>
        <a:bodyPr/>
        <a:lstStyle/>
        <a:p>
          <a:endParaRPr lang="it-IT"/>
        </a:p>
      </dgm:t>
    </dgm:pt>
    <dgm:pt modelId="{465BBEE0-9CBC-104C-B937-6B3C953FE96D}" type="pres">
      <dgm:prSet presAssocID="{0BE5B86D-0046-DE48-896D-3903105256D3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78677A1-CFA8-3D42-B33C-7A89968015FF}" type="pres">
      <dgm:prSet presAssocID="{0BE5B86D-0046-DE48-896D-3903105256D3}" presName="hierChild2" presStyleCnt="0"/>
      <dgm:spPr/>
      <dgm:t>
        <a:bodyPr/>
        <a:lstStyle/>
        <a:p>
          <a:endParaRPr lang="it-IT"/>
        </a:p>
      </dgm:t>
    </dgm:pt>
    <dgm:pt modelId="{896E6946-914E-CE49-A6C2-899979A26CF9}" type="pres">
      <dgm:prSet presAssocID="{2E8E1831-A920-9649-9C7D-29CED93501A2}" presName="Name10" presStyleLbl="parChTrans1D2" presStyleIdx="0" presStyleCnt="6"/>
      <dgm:spPr/>
      <dgm:t>
        <a:bodyPr/>
        <a:lstStyle/>
        <a:p>
          <a:endParaRPr lang="it-IT"/>
        </a:p>
      </dgm:t>
    </dgm:pt>
    <dgm:pt modelId="{7857A053-4FEC-DB47-B0CF-ED6738C68305}" type="pres">
      <dgm:prSet presAssocID="{56A06C9E-E32E-D245-8BF1-5B90BD092C22}" presName="hierRoot2" presStyleCnt="0"/>
      <dgm:spPr/>
      <dgm:t>
        <a:bodyPr/>
        <a:lstStyle/>
        <a:p>
          <a:endParaRPr lang="it-IT"/>
        </a:p>
      </dgm:t>
    </dgm:pt>
    <dgm:pt modelId="{C41C536C-6C33-0946-B7CB-7DA7D5D26531}" type="pres">
      <dgm:prSet presAssocID="{56A06C9E-E32E-D245-8BF1-5B90BD092C22}" presName="composite2" presStyleCnt="0"/>
      <dgm:spPr/>
      <dgm:t>
        <a:bodyPr/>
        <a:lstStyle/>
        <a:p>
          <a:endParaRPr lang="it-IT"/>
        </a:p>
      </dgm:t>
    </dgm:pt>
    <dgm:pt modelId="{D8228821-A168-7549-91C8-B6E514E65350}" type="pres">
      <dgm:prSet presAssocID="{56A06C9E-E32E-D245-8BF1-5B90BD092C22}" presName="background2" presStyleLbl="node2" presStyleIdx="0" presStyleCnt="6"/>
      <dgm:spPr/>
      <dgm:t>
        <a:bodyPr/>
        <a:lstStyle/>
        <a:p>
          <a:endParaRPr lang="it-IT"/>
        </a:p>
      </dgm:t>
    </dgm:pt>
    <dgm:pt modelId="{36889956-5AF2-BB44-B946-0AD2638744F9}" type="pres">
      <dgm:prSet presAssocID="{56A06C9E-E32E-D245-8BF1-5B90BD092C22}" presName="text2" presStyleLbl="fgAcc2" presStyleIdx="0" presStyleCnt="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3900840-8123-8644-B4AC-C7126A080623}" type="pres">
      <dgm:prSet presAssocID="{56A06C9E-E32E-D245-8BF1-5B90BD092C22}" presName="hierChild3" presStyleCnt="0"/>
      <dgm:spPr/>
      <dgm:t>
        <a:bodyPr/>
        <a:lstStyle/>
        <a:p>
          <a:endParaRPr lang="it-IT"/>
        </a:p>
      </dgm:t>
    </dgm:pt>
    <dgm:pt modelId="{0AA2EBF9-7BE4-C645-A815-56788AF68872}" type="pres">
      <dgm:prSet presAssocID="{C58F7C26-5D5C-034B-B5F7-635D23E5BF82}" presName="Name10" presStyleLbl="parChTrans1D2" presStyleIdx="1" presStyleCnt="6"/>
      <dgm:spPr/>
      <dgm:t>
        <a:bodyPr/>
        <a:lstStyle/>
        <a:p>
          <a:endParaRPr lang="it-IT"/>
        </a:p>
      </dgm:t>
    </dgm:pt>
    <dgm:pt modelId="{81D01F3D-EE22-0A48-BA0E-FDF7D943F011}" type="pres">
      <dgm:prSet presAssocID="{389F8E9E-B7AA-8648-AB4D-D8FF854DDFF6}" presName="hierRoot2" presStyleCnt="0"/>
      <dgm:spPr/>
      <dgm:t>
        <a:bodyPr/>
        <a:lstStyle/>
        <a:p>
          <a:endParaRPr lang="it-IT"/>
        </a:p>
      </dgm:t>
    </dgm:pt>
    <dgm:pt modelId="{E19D5463-3EB4-564F-9023-C15EB9E244EE}" type="pres">
      <dgm:prSet presAssocID="{389F8E9E-B7AA-8648-AB4D-D8FF854DDFF6}" presName="composite2" presStyleCnt="0"/>
      <dgm:spPr/>
      <dgm:t>
        <a:bodyPr/>
        <a:lstStyle/>
        <a:p>
          <a:endParaRPr lang="it-IT"/>
        </a:p>
      </dgm:t>
    </dgm:pt>
    <dgm:pt modelId="{99AF52AC-3318-7A4D-8D46-182445D9801D}" type="pres">
      <dgm:prSet presAssocID="{389F8E9E-B7AA-8648-AB4D-D8FF854DDFF6}" presName="background2" presStyleLbl="node2" presStyleIdx="1" presStyleCnt="6"/>
      <dgm:spPr/>
      <dgm:t>
        <a:bodyPr/>
        <a:lstStyle/>
        <a:p>
          <a:endParaRPr lang="it-IT"/>
        </a:p>
      </dgm:t>
    </dgm:pt>
    <dgm:pt modelId="{6B69096C-5282-4948-89BE-048E1BA3208A}" type="pres">
      <dgm:prSet presAssocID="{389F8E9E-B7AA-8648-AB4D-D8FF854DDFF6}" presName="text2" presStyleLbl="fgAcc2" presStyleIdx="1" presStyleCnt="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CF761B4-67D2-D243-A04F-C9307CB0016D}" type="pres">
      <dgm:prSet presAssocID="{389F8E9E-B7AA-8648-AB4D-D8FF854DDFF6}" presName="hierChild3" presStyleCnt="0"/>
      <dgm:spPr/>
      <dgm:t>
        <a:bodyPr/>
        <a:lstStyle/>
        <a:p>
          <a:endParaRPr lang="it-IT"/>
        </a:p>
      </dgm:t>
    </dgm:pt>
    <dgm:pt modelId="{8AFD0329-C59D-8243-B161-63EE0452A83C}" type="pres">
      <dgm:prSet presAssocID="{EEF7BDD5-F89A-494A-8123-D6990CCBDADF}" presName="Name10" presStyleLbl="parChTrans1D2" presStyleIdx="2" presStyleCnt="6"/>
      <dgm:spPr/>
    </dgm:pt>
    <dgm:pt modelId="{7FADD281-2AE5-654B-8030-4C06365B650F}" type="pres">
      <dgm:prSet presAssocID="{CC443FEF-ADF4-2B4C-BCCE-753A7849FF55}" presName="hierRoot2" presStyleCnt="0"/>
      <dgm:spPr/>
    </dgm:pt>
    <dgm:pt modelId="{1D40961D-12B7-1F49-B63B-989A8B28B5AC}" type="pres">
      <dgm:prSet presAssocID="{CC443FEF-ADF4-2B4C-BCCE-753A7849FF55}" presName="composite2" presStyleCnt="0"/>
      <dgm:spPr/>
    </dgm:pt>
    <dgm:pt modelId="{FF732DFA-EB28-A048-A3D4-B512774C4A43}" type="pres">
      <dgm:prSet presAssocID="{CC443FEF-ADF4-2B4C-BCCE-753A7849FF55}" presName="background2" presStyleLbl="node2" presStyleIdx="2" presStyleCnt="6"/>
      <dgm:spPr/>
    </dgm:pt>
    <dgm:pt modelId="{E31A5E02-3B06-5D4F-BC3E-7220BAE36684}" type="pres">
      <dgm:prSet presAssocID="{CC443FEF-ADF4-2B4C-BCCE-753A7849FF55}" presName="text2" presStyleLbl="fgAcc2" presStyleIdx="2" presStyleCnt="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C740F27-60CE-FD4D-B950-3345537897EF}" type="pres">
      <dgm:prSet presAssocID="{CC443FEF-ADF4-2B4C-BCCE-753A7849FF55}" presName="hierChild3" presStyleCnt="0"/>
      <dgm:spPr/>
    </dgm:pt>
    <dgm:pt modelId="{FB7185C0-5095-8D4A-ABD4-43F8CC6A5199}" type="pres">
      <dgm:prSet presAssocID="{72E726D9-66EB-8849-AEEE-F60EC5A9B940}" presName="Name10" presStyleLbl="parChTrans1D2" presStyleIdx="3" presStyleCnt="6"/>
      <dgm:spPr/>
      <dgm:t>
        <a:bodyPr/>
        <a:lstStyle/>
        <a:p>
          <a:endParaRPr lang="it-IT"/>
        </a:p>
      </dgm:t>
    </dgm:pt>
    <dgm:pt modelId="{A6478DA2-E067-5942-96D5-3E98C89BCA15}" type="pres">
      <dgm:prSet presAssocID="{DEECAE42-D8CB-9B4B-B668-6B215E5274AE}" presName="hierRoot2" presStyleCnt="0"/>
      <dgm:spPr/>
      <dgm:t>
        <a:bodyPr/>
        <a:lstStyle/>
        <a:p>
          <a:endParaRPr lang="it-IT"/>
        </a:p>
      </dgm:t>
    </dgm:pt>
    <dgm:pt modelId="{E56648AE-3CA7-B647-9B13-E94D58195BFC}" type="pres">
      <dgm:prSet presAssocID="{DEECAE42-D8CB-9B4B-B668-6B215E5274AE}" presName="composite2" presStyleCnt="0"/>
      <dgm:spPr/>
      <dgm:t>
        <a:bodyPr/>
        <a:lstStyle/>
        <a:p>
          <a:endParaRPr lang="it-IT"/>
        </a:p>
      </dgm:t>
    </dgm:pt>
    <dgm:pt modelId="{272E2510-3075-1C49-8C14-DA21234FAF04}" type="pres">
      <dgm:prSet presAssocID="{DEECAE42-D8CB-9B4B-B668-6B215E5274AE}" presName="background2" presStyleLbl="node2" presStyleIdx="3" presStyleCnt="6"/>
      <dgm:spPr/>
      <dgm:t>
        <a:bodyPr/>
        <a:lstStyle/>
        <a:p>
          <a:endParaRPr lang="it-IT"/>
        </a:p>
      </dgm:t>
    </dgm:pt>
    <dgm:pt modelId="{E2628307-6C20-0A4B-B687-208DEC1F26C7}" type="pres">
      <dgm:prSet presAssocID="{DEECAE42-D8CB-9B4B-B668-6B215E5274AE}" presName="text2" presStyleLbl="fgAcc2" presStyleIdx="3" presStyleCnt="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C6D0183-21C3-1C4E-B942-E83E0357662F}" type="pres">
      <dgm:prSet presAssocID="{DEECAE42-D8CB-9B4B-B668-6B215E5274AE}" presName="hierChild3" presStyleCnt="0"/>
      <dgm:spPr/>
      <dgm:t>
        <a:bodyPr/>
        <a:lstStyle/>
        <a:p>
          <a:endParaRPr lang="it-IT"/>
        </a:p>
      </dgm:t>
    </dgm:pt>
    <dgm:pt modelId="{3A3D7B70-8C3D-0444-BB74-E591F47F9C04}" type="pres">
      <dgm:prSet presAssocID="{9F59FB7B-2D27-A348-A39D-61E31795435E}" presName="Name10" presStyleLbl="parChTrans1D2" presStyleIdx="4" presStyleCnt="6"/>
      <dgm:spPr/>
      <dgm:t>
        <a:bodyPr/>
        <a:lstStyle/>
        <a:p>
          <a:endParaRPr lang="it-IT"/>
        </a:p>
      </dgm:t>
    </dgm:pt>
    <dgm:pt modelId="{EA4A201D-CE6E-7D41-BF04-4652E3816834}" type="pres">
      <dgm:prSet presAssocID="{3D03FFEB-F397-2746-B3DE-4C59E3A8C1FB}" presName="hierRoot2" presStyleCnt="0"/>
      <dgm:spPr/>
      <dgm:t>
        <a:bodyPr/>
        <a:lstStyle/>
        <a:p>
          <a:endParaRPr lang="it-IT"/>
        </a:p>
      </dgm:t>
    </dgm:pt>
    <dgm:pt modelId="{1E88B06A-B969-3F44-8BB3-5BF7C13F4C4D}" type="pres">
      <dgm:prSet presAssocID="{3D03FFEB-F397-2746-B3DE-4C59E3A8C1FB}" presName="composite2" presStyleCnt="0"/>
      <dgm:spPr/>
      <dgm:t>
        <a:bodyPr/>
        <a:lstStyle/>
        <a:p>
          <a:endParaRPr lang="it-IT"/>
        </a:p>
      </dgm:t>
    </dgm:pt>
    <dgm:pt modelId="{6FC06E30-1C0E-8547-A15A-85073C433DAD}" type="pres">
      <dgm:prSet presAssocID="{3D03FFEB-F397-2746-B3DE-4C59E3A8C1FB}" presName="background2" presStyleLbl="node2" presStyleIdx="4" presStyleCnt="6"/>
      <dgm:spPr/>
      <dgm:t>
        <a:bodyPr/>
        <a:lstStyle/>
        <a:p>
          <a:endParaRPr lang="it-IT"/>
        </a:p>
      </dgm:t>
    </dgm:pt>
    <dgm:pt modelId="{DCD3EC31-FCF1-3542-97A9-8D6A0CD44158}" type="pres">
      <dgm:prSet presAssocID="{3D03FFEB-F397-2746-B3DE-4C59E3A8C1FB}" presName="text2" presStyleLbl="fgAcc2" presStyleIdx="4" presStyleCnt="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81B7A62-289A-4249-ABE9-60BAC95CDD2F}" type="pres">
      <dgm:prSet presAssocID="{3D03FFEB-F397-2746-B3DE-4C59E3A8C1FB}" presName="hierChild3" presStyleCnt="0"/>
      <dgm:spPr/>
      <dgm:t>
        <a:bodyPr/>
        <a:lstStyle/>
        <a:p>
          <a:endParaRPr lang="it-IT"/>
        </a:p>
      </dgm:t>
    </dgm:pt>
    <dgm:pt modelId="{7697C9A6-7230-1F4F-BA46-32882EDEDE1A}" type="pres">
      <dgm:prSet presAssocID="{E4C72B8F-F6D5-4D4D-8764-5A33C9EA384A}" presName="Name10" presStyleLbl="parChTrans1D2" presStyleIdx="5" presStyleCnt="6"/>
      <dgm:spPr/>
      <dgm:t>
        <a:bodyPr/>
        <a:lstStyle/>
        <a:p>
          <a:endParaRPr lang="it-IT"/>
        </a:p>
      </dgm:t>
    </dgm:pt>
    <dgm:pt modelId="{39C8A4CC-5F75-BD41-BE7E-1ABF2CA979DA}" type="pres">
      <dgm:prSet presAssocID="{60F03C8A-FB75-4745-949D-D61C34D97E53}" presName="hierRoot2" presStyleCnt="0"/>
      <dgm:spPr/>
      <dgm:t>
        <a:bodyPr/>
        <a:lstStyle/>
        <a:p>
          <a:endParaRPr lang="it-IT"/>
        </a:p>
      </dgm:t>
    </dgm:pt>
    <dgm:pt modelId="{B4CDE828-0890-7C4E-A7CC-20145BE2FDDE}" type="pres">
      <dgm:prSet presAssocID="{60F03C8A-FB75-4745-949D-D61C34D97E53}" presName="composite2" presStyleCnt="0"/>
      <dgm:spPr/>
      <dgm:t>
        <a:bodyPr/>
        <a:lstStyle/>
        <a:p>
          <a:endParaRPr lang="it-IT"/>
        </a:p>
      </dgm:t>
    </dgm:pt>
    <dgm:pt modelId="{568E1F01-D494-4E41-9B24-6C844CA5BD60}" type="pres">
      <dgm:prSet presAssocID="{60F03C8A-FB75-4745-949D-D61C34D97E53}" presName="background2" presStyleLbl="node2" presStyleIdx="5" presStyleCnt="6"/>
      <dgm:spPr/>
      <dgm:t>
        <a:bodyPr/>
        <a:lstStyle/>
        <a:p>
          <a:endParaRPr lang="it-IT"/>
        </a:p>
      </dgm:t>
    </dgm:pt>
    <dgm:pt modelId="{2EE97E62-755C-4D4A-9113-4153C1A433FA}" type="pres">
      <dgm:prSet presAssocID="{60F03C8A-FB75-4745-949D-D61C34D97E53}" presName="text2" presStyleLbl="fgAcc2" presStyleIdx="5" presStyleCnt="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B3CEFFF-C062-3A41-802B-6269E7DF7EE5}" type="pres">
      <dgm:prSet presAssocID="{60F03C8A-FB75-4745-949D-D61C34D97E53}" presName="hierChild3" presStyleCnt="0"/>
      <dgm:spPr/>
      <dgm:t>
        <a:bodyPr/>
        <a:lstStyle/>
        <a:p>
          <a:endParaRPr lang="it-IT"/>
        </a:p>
      </dgm:t>
    </dgm:pt>
  </dgm:ptLst>
  <dgm:cxnLst>
    <dgm:cxn modelId="{5E6D1F5A-6B11-244C-AA51-D7F7FE5EBEFD}" type="presOf" srcId="{72E726D9-66EB-8849-AEEE-F60EC5A9B940}" destId="{FB7185C0-5095-8D4A-ABD4-43F8CC6A5199}" srcOrd="0" destOrd="0" presId="urn:microsoft.com/office/officeart/2005/8/layout/hierarchy1"/>
    <dgm:cxn modelId="{826C4C65-CE01-D246-9E1E-935C9B3EF3A5}" type="presOf" srcId="{389F8E9E-B7AA-8648-AB4D-D8FF854DDFF6}" destId="{6B69096C-5282-4948-89BE-048E1BA3208A}" srcOrd="0" destOrd="0" presId="urn:microsoft.com/office/officeart/2005/8/layout/hierarchy1"/>
    <dgm:cxn modelId="{B2F8CF7A-0FDC-F145-B0BF-B6F1E83F3460}" type="presOf" srcId="{60F03C8A-FB75-4745-949D-D61C34D97E53}" destId="{2EE97E62-755C-4D4A-9113-4153C1A433FA}" srcOrd="0" destOrd="0" presId="urn:microsoft.com/office/officeart/2005/8/layout/hierarchy1"/>
    <dgm:cxn modelId="{2752F970-F238-BB43-A703-1598A09367DA}" srcId="{0BE5B86D-0046-DE48-896D-3903105256D3}" destId="{CC443FEF-ADF4-2B4C-BCCE-753A7849FF55}" srcOrd="2" destOrd="0" parTransId="{EEF7BDD5-F89A-494A-8123-D6990CCBDADF}" sibTransId="{76F7BD4C-E5EC-F74C-B5AE-DAE2E8D43FA0}"/>
    <dgm:cxn modelId="{F84EC478-0387-4D46-857F-3574C1414FCC}" srcId="{0BE5B86D-0046-DE48-896D-3903105256D3}" destId="{DEECAE42-D8CB-9B4B-B668-6B215E5274AE}" srcOrd="3" destOrd="0" parTransId="{72E726D9-66EB-8849-AEEE-F60EC5A9B940}" sibTransId="{DCBD7DDE-2DE3-0744-8AFC-B216BAD16ACA}"/>
    <dgm:cxn modelId="{D41D878D-9DCD-7B41-BCF3-ACAEBD60B3EB}" type="presOf" srcId="{CC443FEF-ADF4-2B4C-BCCE-753A7849FF55}" destId="{E31A5E02-3B06-5D4F-BC3E-7220BAE36684}" srcOrd="0" destOrd="0" presId="urn:microsoft.com/office/officeart/2005/8/layout/hierarchy1"/>
    <dgm:cxn modelId="{F73C82D1-74BC-AA40-9404-3F86E21801DB}" type="presOf" srcId="{F4084EA4-B981-7E44-8AFE-4835F4E7F79A}" destId="{8ECB1D5D-65DD-084B-9BB1-F12D005FE8BA}" srcOrd="0" destOrd="0" presId="urn:microsoft.com/office/officeart/2005/8/layout/hierarchy1"/>
    <dgm:cxn modelId="{8DCADAE2-FFE4-824D-AE67-E4F5FB0C5D53}" type="presOf" srcId="{2E8E1831-A920-9649-9C7D-29CED93501A2}" destId="{896E6946-914E-CE49-A6C2-899979A26CF9}" srcOrd="0" destOrd="0" presId="urn:microsoft.com/office/officeart/2005/8/layout/hierarchy1"/>
    <dgm:cxn modelId="{DB7DAE5F-741B-0C46-85AB-FE64571C066D}" type="presOf" srcId="{C58F7C26-5D5C-034B-B5F7-635D23E5BF82}" destId="{0AA2EBF9-7BE4-C645-A815-56788AF68872}" srcOrd="0" destOrd="0" presId="urn:microsoft.com/office/officeart/2005/8/layout/hierarchy1"/>
    <dgm:cxn modelId="{448595E9-A0B6-C844-A116-CFE3D092AB78}" srcId="{0BE5B86D-0046-DE48-896D-3903105256D3}" destId="{389F8E9E-B7AA-8648-AB4D-D8FF854DDFF6}" srcOrd="1" destOrd="0" parTransId="{C58F7C26-5D5C-034B-B5F7-635D23E5BF82}" sibTransId="{26ABD62E-E159-6341-AE14-B3A8B7089E91}"/>
    <dgm:cxn modelId="{36A87BDC-97C2-C044-A8E2-2C7AD72A5D45}" type="presOf" srcId="{EEF7BDD5-F89A-494A-8123-D6990CCBDADF}" destId="{8AFD0329-C59D-8243-B161-63EE0452A83C}" srcOrd="0" destOrd="0" presId="urn:microsoft.com/office/officeart/2005/8/layout/hierarchy1"/>
    <dgm:cxn modelId="{6365B23E-3E75-FF4D-8DB8-6139185A4E4C}" type="presOf" srcId="{9F59FB7B-2D27-A348-A39D-61E31795435E}" destId="{3A3D7B70-8C3D-0444-BB74-E591F47F9C04}" srcOrd="0" destOrd="0" presId="urn:microsoft.com/office/officeart/2005/8/layout/hierarchy1"/>
    <dgm:cxn modelId="{33E91ADC-4561-0048-9AFF-08C89B770D7F}" type="presOf" srcId="{0BE5B86D-0046-DE48-896D-3903105256D3}" destId="{465BBEE0-9CBC-104C-B937-6B3C953FE96D}" srcOrd="0" destOrd="0" presId="urn:microsoft.com/office/officeart/2005/8/layout/hierarchy1"/>
    <dgm:cxn modelId="{40E9B052-60CF-E044-81B3-D9D7C4788CC6}" type="presOf" srcId="{DEECAE42-D8CB-9B4B-B668-6B215E5274AE}" destId="{E2628307-6C20-0A4B-B687-208DEC1F26C7}" srcOrd="0" destOrd="0" presId="urn:microsoft.com/office/officeart/2005/8/layout/hierarchy1"/>
    <dgm:cxn modelId="{6B4CAF1A-4B99-4E4B-B6BA-9B084CED5F2B}" type="presOf" srcId="{3D03FFEB-F397-2746-B3DE-4C59E3A8C1FB}" destId="{DCD3EC31-FCF1-3542-97A9-8D6A0CD44158}" srcOrd="0" destOrd="0" presId="urn:microsoft.com/office/officeart/2005/8/layout/hierarchy1"/>
    <dgm:cxn modelId="{506D68DF-43CC-4046-8496-A4BAE4E8D0B9}" srcId="{0BE5B86D-0046-DE48-896D-3903105256D3}" destId="{3D03FFEB-F397-2746-B3DE-4C59E3A8C1FB}" srcOrd="4" destOrd="0" parTransId="{9F59FB7B-2D27-A348-A39D-61E31795435E}" sibTransId="{C8E8AA96-D14D-934B-A241-793E3CEE1572}"/>
    <dgm:cxn modelId="{46E70921-8841-BD42-B5E2-557E3E4E8CAE}" srcId="{0BE5B86D-0046-DE48-896D-3903105256D3}" destId="{56A06C9E-E32E-D245-8BF1-5B90BD092C22}" srcOrd="0" destOrd="0" parTransId="{2E8E1831-A920-9649-9C7D-29CED93501A2}" sibTransId="{9FC46414-D108-444B-BFDF-1D06B5D77F02}"/>
    <dgm:cxn modelId="{8E7ADC7D-6766-2F46-A250-3CB16E8152D7}" type="presOf" srcId="{E4C72B8F-F6D5-4D4D-8764-5A33C9EA384A}" destId="{7697C9A6-7230-1F4F-BA46-32882EDEDE1A}" srcOrd="0" destOrd="0" presId="urn:microsoft.com/office/officeart/2005/8/layout/hierarchy1"/>
    <dgm:cxn modelId="{2405D15D-5AA1-6C44-8F81-3CA87C42836E}" srcId="{0BE5B86D-0046-DE48-896D-3903105256D3}" destId="{60F03C8A-FB75-4745-949D-D61C34D97E53}" srcOrd="5" destOrd="0" parTransId="{E4C72B8F-F6D5-4D4D-8764-5A33C9EA384A}" sibTransId="{7572C869-A782-794D-9A84-499D6BE71148}"/>
    <dgm:cxn modelId="{69F07499-6260-B84F-BB9A-CAF593F35936}" srcId="{F4084EA4-B981-7E44-8AFE-4835F4E7F79A}" destId="{0BE5B86D-0046-DE48-896D-3903105256D3}" srcOrd="0" destOrd="0" parTransId="{9C4F1D5F-8C68-7A4C-B236-C1E153AA49E7}" sibTransId="{331799DB-F4A1-1549-A630-B9EFC84488EA}"/>
    <dgm:cxn modelId="{6704684A-6105-D347-A6CC-AC7F922D7968}" type="presOf" srcId="{56A06C9E-E32E-D245-8BF1-5B90BD092C22}" destId="{36889956-5AF2-BB44-B946-0AD2638744F9}" srcOrd="0" destOrd="0" presId="urn:microsoft.com/office/officeart/2005/8/layout/hierarchy1"/>
    <dgm:cxn modelId="{47F6BEAD-3CBC-7243-B5F5-7B4670215ECB}" type="presParOf" srcId="{8ECB1D5D-65DD-084B-9BB1-F12D005FE8BA}" destId="{79729C02-0149-334F-939B-73D761CE37A6}" srcOrd="0" destOrd="0" presId="urn:microsoft.com/office/officeart/2005/8/layout/hierarchy1"/>
    <dgm:cxn modelId="{D41D6283-6F03-E84B-8AAB-7E0F0D1FF4F5}" type="presParOf" srcId="{79729C02-0149-334F-939B-73D761CE37A6}" destId="{63C812C4-0038-D74F-9130-FE323FB85642}" srcOrd="0" destOrd="0" presId="urn:microsoft.com/office/officeart/2005/8/layout/hierarchy1"/>
    <dgm:cxn modelId="{B718ECA2-CA24-3748-9D0E-9D8CE8DC6EDC}" type="presParOf" srcId="{63C812C4-0038-D74F-9130-FE323FB85642}" destId="{F86FB1C6-D709-B54E-961D-6F0C29A3C8F6}" srcOrd="0" destOrd="0" presId="urn:microsoft.com/office/officeart/2005/8/layout/hierarchy1"/>
    <dgm:cxn modelId="{4C984EDC-9283-934D-895D-085244A761CF}" type="presParOf" srcId="{63C812C4-0038-D74F-9130-FE323FB85642}" destId="{465BBEE0-9CBC-104C-B937-6B3C953FE96D}" srcOrd="1" destOrd="0" presId="urn:microsoft.com/office/officeart/2005/8/layout/hierarchy1"/>
    <dgm:cxn modelId="{5A149815-44B0-3742-A2F2-444DF50F3DBA}" type="presParOf" srcId="{79729C02-0149-334F-939B-73D761CE37A6}" destId="{B78677A1-CFA8-3D42-B33C-7A89968015FF}" srcOrd="1" destOrd="0" presId="urn:microsoft.com/office/officeart/2005/8/layout/hierarchy1"/>
    <dgm:cxn modelId="{3E2C0ED5-1AA4-E947-88FD-7F872D1E8AEF}" type="presParOf" srcId="{B78677A1-CFA8-3D42-B33C-7A89968015FF}" destId="{896E6946-914E-CE49-A6C2-899979A26CF9}" srcOrd="0" destOrd="0" presId="urn:microsoft.com/office/officeart/2005/8/layout/hierarchy1"/>
    <dgm:cxn modelId="{83BD2DB7-8E67-CA4E-8560-024B2D19F66F}" type="presParOf" srcId="{B78677A1-CFA8-3D42-B33C-7A89968015FF}" destId="{7857A053-4FEC-DB47-B0CF-ED6738C68305}" srcOrd="1" destOrd="0" presId="urn:microsoft.com/office/officeart/2005/8/layout/hierarchy1"/>
    <dgm:cxn modelId="{2E3AD32D-0F0F-8641-B29D-BD047701ADC7}" type="presParOf" srcId="{7857A053-4FEC-DB47-B0CF-ED6738C68305}" destId="{C41C536C-6C33-0946-B7CB-7DA7D5D26531}" srcOrd="0" destOrd="0" presId="urn:microsoft.com/office/officeart/2005/8/layout/hierarchy1"/>
    <dgm:cxn modelId="{856301C9-C6B3-5F4B-B5B5-4ACB6B09964B}" type="presParOf" srcId="{C41C536C-6C33-0946-B7CB-7DA7D5D26531}" destId="{D8228821-A168-7549-91C8-B6E514E65350}" srcOrd="0" destOrd="0" presId="urn:microsoft.com/office/officeart/2005/8/layout/hierarchy1"/>
    <dgm:cxn modelId="{0DC9D346-5337-3146-A6E8-7D36D0C6D160}" type="presParOf" srcId="{C41C536C-6C33-0946-B7CB-7DA7D5D26531}" destId="{36889956-5AF2-BB44-B946-0AD2638744F9}" srcOrd="1" destOrd="0" presId="urn:microsoft.com/office/officeart/2005/8/layout/hierarchy1"/>
    <dgm:cxn modelId="{82BCCF86-1752-BD40-82D9-A755E01549A9}" type="presParOf" srcId="{7857A053-4FEC-DB47-B0CF-ED6738C68305}" destId="{53900840-8123-8644-B4AC-C7126A080623}" srcOrd="1" destOrd="0" presId="urn:microsoft.com/office/officeart/2005/8/layout/hierarchy1"/>
    <dgm:cxn modelId="{B0A308C4-1AE3-2E48-A0F3-90DFFF087453}" type="presParOf" srcId="{B78677A1-CFA8-3D42-B33C-7A89968015FF}" destId="{0AA2EBF9-7BE4-C645-A815-56788AF68872}" srcOrd="2" destOrd="0" presId="urn:microsoft.com/office/officeart/2005/8/layout/hierarchy1"/>
    <dgm:cxn modelId="{1C3EA024-4EC7-7043-AA9D-805AFE100BBD}" type="presParOf" srcId="{B78677A1-CFA8-3D42-B33C-7A89968015FF}" destId="{81D01F3D-EE22-0A48-BA0E-FDF7D943F011}" srcOrd="3" destOrd="0" presId="urn:microsoft.com/office/officeart/2005/8/layout/hierarchy1"/>
    <dgm:cxn modelId="{50B1302E-ECBF-B64A-8555-8453E55372D9}" type="presParOf" srcId="{81D01F3D-EE22-0A48-BA0E-FDF7D943F011}" destId="{E19D5463-3EB4-564F-9023-C15EB9E244EE}" srcOrd="0" destOrd="0" presId="urn:microsoft.com/office/officeart/2005/8/layout/hierarchy1"/>
    <dgm:cxn modelId="{B6E587D6-5E5B-CD4F-B6B8-3F738097B871}" type="presParOf" srcId="{E19D5463-3EB4-564F-9023-C15EB9E244EE}" destId="{99AF52AC-3318-7A4D-8D46-182445D9801D}" srcOrd="0" destOrd="0" presId="urn:microsoft.com/office/officeart/2005/8/layout/hierarchy1"/>
    <dgm:cxn modelId="{27FCC5D1-D980-4842-9DC6-0602BF80F197}" type="presParOf" srcId="{E19D5463-3EB4-564F-9023-C15EB9E244EE}" destId="{6B69096C-5282-4948-89BE-048E1BA3208A}" srcOrd="1" destOrd="0" presId="urn:microsoft.com/office/officeart/2005/8/layout/hierarchy1"/>
    <dgm:cxn modelId="{46D8E502-853B-254B-9EBA-7E81A4669A80}" type="presParOf" srcId="{81D01F3D-EE22-0A48-BA0E-FDF7D943F011}" destId="{FCF761B4-67D2-D243-A04F-C9307CB0016D}" srcOrd="1" destOrd="0" presId="urn:microsoft.com/office/officeart/2005/8/layout/hierarchy1"/>
    <dgm:cxn modelId="{C59CFE5B-23CC-7847-89FC-9DC0F4C1884E}" type="presParOf" srcId="{B78677A1-CFA8-3D42-B33C-7A89968015FF}" destId="{8AFD0329-C59D-8243-B161-63EE0452A83C}" srcOrd="4" destOrd="0" presId="urn:microsoft.com/office/officeart/2005/8/layout/hierarchy1"/>
    <dgm:cxn modelId="{A730404E-8945-394C-B861-140BA4B1263F}" type="presParOf" srcId="{B78677A1-CFA8-3D42-B33C-7A89968015FF}" destId="{7FADD281-2AE5-654B-8030-4C06365B650F}" srcOrd="5" destOrd="0" presId="urn:microsoft.com/office/officeart/2005/8/layout/hierarchy1"/>
    <dgm:cxn modelId="{FBA732D4-4026-F346-A2D0-3E7F6936B716}" type="presParOf" srcId="{7FADD281-2AE5-654B-8030-4C06365B650F}" destId="{1D40961D-12B7-1F49-B63B-989A8B28B5AC}" srcOrd="0" destOrd="0" presId="urn:microsoft.com/office/officeart/2005/8/layout/hierarchy1"/>
    <dgm:cxn modelId="{DF365FED-930F-B548-A574-6D60A5663E1B}" type="presParOf" srcId="{1D40961D-12B7-1F49-B63B-989A8B28B5AC}" destId="{FF732DFA-EB28-A048-A3D4-B512774C4A43}" srcOrd="0" destOrd="0" presId="urn:microsoft.com/office/officeart/2005/8/layout/hierarchy1"/>
    <dgm:cxn modelId="{8F106F61-324D-BA45-8737-1F376D23BB80}" type="presParOf" srcId="{1D40961D-12B7-1F49-B63B-989A8B28B5AC}" destId="{E31A5E02-3B06-5D4F-BC3E-7220BAE36684}" srcOrd="1" destOrd="0" presId="urn:microsoft.com/office/officeart/2005/8/layout/hierarchy1"/>
    <dgm:cxn modelId="{7ADFCEFD-200A-234C-87AA-DC3C8FFDDF10}" type="presParOf" srcId="{7FADD281-2AE5-654B-8030-4C06365B650F}" destId="{5C740F27-60CE-FD4D-B950-3345537897EF}" srcOrd="1" destOrd="0" presId="urn:microsoft.com/office/officeart/2005/8/layout/hierarchy1"/>
    <dgm:cxn modelId="{6CA08C00-D416-0243-AE21-32224186FDB2}" type="presParOf" srcId="{B78677A1-CFA8-3D42-B33C-7A89968015FF}" destId="{FB7185C0-5095-8D4A-ABD4-43F8CC6A5199}" srcOrd="6" destOrd="0" presId="urn:microsoft.com/office/officeart/2005/8/layout/hierarchy1"/>
    <dgm:cxn modelId="{5B034778-4AD3-694D-9235-408CE839D168}" type="presParOf" srcId="{B78677A1-CFA8-3D42-B33C-7A89968015FF}" destId="{A6478DA2-E067-5942-96D5-3E98C89BCA15}" srcOrd="7" destOrd="0" presId="urn:microsoft.com/office/officeart/2005/8/layout/hierarchy1"/>
    <dgm:cxn modelId="{7EFE399A-B8DE-B84E-AC15-649D068F24C1}" type="presParOf" srcId="{A6478DA2-E067-5942-96D5-3E98C89BCA15}" destId="{E56648AE-3CA7-B647-9B13-E94D58195BFC}" srcOrd="0" destOrd="0" presId="urn:microsoft.com/office/officeart/2005/8/layout/hierarchy1"/>
    <dgm:cxn modelId="{8D28246A-04F8-5546-B61F-9C4071E8E6CB}" type="presParOf" srcId="{E56648AE-3CA7-B647-9B13-E94D58195BFC}" destId="{272E2510-3075-1C49-8C14-DA21234FAF04}" srcOrd="0" destOrd="0" presId="urn:microsoft.com/office/officeart/2005/8/layout/hierarchy1"/>
    <dgm:cxn modelId="{DBF61026-0C82-AB43-9C0D-B0EC06A65710}" type="presParOf" srcId="{E56648AE-3CA7-B647-9B13-E94D58195BFC}" destId="{E2628307-6C20-0A4B-B687-208DEC1F26C7}" srcOrd="1" destOrd="0" presId="urn:microsoft.com/office/officeart/2005/8/layout/hierarchy1"/>
    <dgm:cxn modelId="{AECFB648-3449-AB4D-999E-2DA6A73BD5AB}" type="presParOf" srcId="{A6478DA2-E067-5942-96D5-3E98C89BCA15}" destId="{BC6D0183-21C3-1C4E-B942-E83E0357662F}" srcOrd="1" destOrd="0" presId="urn:microsoft.com/office/officeart/2005/8/layout/hierarchy1"/>
    <dgm:cxn modelId="{0847B6F0-3A70-034D-9931-CF6023E19AC7}" type="presParOf" srcId="{B78677A1-CFA8-3D42-B33C-7A89968015FF}" destId="{3A3D7B70-8C3D-0444-BB74-E591F47F9C04}" srcOrd="8" destOrd="0" presId="urn:microsoft.com/office/officeart/2005/8/layout/hierarchy1"/>
    <dgm:cxn modelId="{10084016-C4B0-974A-9087-CFA1BFD9ECEB}" type="presParOf" srcId="{B78677A1-CFA8-3D42-B33C-7A89968015FF}" destId="{EA4A201D-CE6E-7D41-BF04-4652E3816834}" srcOrd="9" destOrd="0" presId="urn:microsoft.com/office/officeart/2005/8/layout/hierarchy1"/>
    <dgm:cxn modelId="{9DD5548F-EA9C-7F4F-BE2B-9659D63B990C}" type="presParOf" srcId="{EA4A201D-CE6E-7D41-BF04-4652E3816834}" destId="{1E88B06A-B969-3F44-8BB3-5BF7C13F4C4D}" srcOrd="0" destOrd="0" presId="urn:microsoft.com/office/officeart/2005/8/layout/hierarchy1"/>
    <dgm:cxn modelId="{364B357E-6E97-0E4B-A0E2-B03C5528083E}" type="presParOf" srcId="{1E88B06A-B969-3F44-8BB3-5BF7C13F4C4D}" destId="{6FC06E30-1C0E-8547-A15A-85073C433DAD}" srcOrd="0" destOrd="0" presId="urn:microsoft.com/office/officeart/2005/8/layout/hierarchy1"/>
    <dgm:cxn modelId="{31BDDDAA-AEC7-DC4A-8E9A-0325A407496E}" type="presParOf" srcId="{1E88B06A-B969-3F44-8BB3-5BF7C13F4C4D}" destId="{DCD3EC31-FCF1-3542-97A9-8D6A0CD44158}" srcOrd="1" destOrd="0" presId="urn:microsoft.com/office/officeart/2005/8/layout/hierarchy1"/>
    <dgm:cxn modelId="{D0F1379F-CCA8-9649-A83C-2962C8B417C8}" type="presParOf" srcId="{EA4A201D-CE6E-7D41-BF04-4652E3816834}" destId="{381B7A62-289A-4249-ABE9-60BAC95CDD2F}" srcOrd="1" destOrd="0" presId="urn:microsoft.com/office/officeart/2005/8/layout/hierarchy1"/>
    <dgm:cxn modelId="{1B7D692B-4DEC-F14A-A64F-306468060DD6}" type="presParOf" srcId="{B78677A1-CFA8-3D42-B33C-7A89968015FF}" destId="{7697C9A6-7230-1F4F-BA46-32882EDEDE1A}" srcOrd="10" destOrd="0" presId="urn:microsoft.com/office/officeart/2005/8/layout/hierarchy1"/>
    <dgm:cxn modelId="{F899029B-9185-2247-9126-EC05B399712D}" type="presParOf" srcId="{B78677A1-CFA8-3D42-B33C-7A89968015FF}" destId="{39C8A4CC-5F75-BD41-BE7E-1ABF2CA979DA}" srcOrd="11" destOrd="0" presId="urn:microsoft.com/office/officeart/2005/8/layout/hierarchy1"/>
    <dgm:cxn modelId="{3844BA7D-D187-4A49-A99C-076DC1DE533A}" type="presParOf" srcId="{39C8A4CC-5F75-BD41-BE7E-1ABF2CA979DA}" destId="{B4CDE828-0890-7C4E-A7CC-20145BE2FDDE}" srcOrd="0" destOrd="0" presId="urn:microsoft.com/office/officeart/2005/8/layout/hierarchy1"/>
    <dgm:cxn modelId="{DEBEF9BA-3975-9F44-9C40-72C45705F1E8}" type="presParOf" srcId="{B4CDE828-0890-7C4E-A7CC-20145BE2FDDE}" destId="{568E1F01-D494-4E41-9B24-6C844CA5BD60}" srcOrd="0" destOrd="0" presId="urn:microsoft.com/office/officeart/2005/8/layout/hierarchy1"/>
    <dgm:cxn modelId="{13EB7BC7-4700-0F4F-A2B5-34B0884E5AAD}" type="presParOf" srcId="{B4CDE828-0890-7C4E-A7CC-20145BE2FDDE}" destId="{2EE97E62-755C-4D4A-9113-4153C1A433FA}" srcOrd="1" destOrd="0" presId="urn:microsoft.com/office/officeart/2005/8/layout/hierarchy1"/>
    <dgm:cxn modelId="{01F9CB86-8D98-7F4C-A5A0-6C688FDC7002}" type="presParOf" srcId="{39C8A4CC-5F75-BD41-BE7E-1ABF2CA979DA}" destId="{9B3CEFFF-C062-3A41-802B-6269E7DF7EE5}" srcOrd="1" destOrd="0" presId="urn:microsoft.com/office/officeart/2005/8/layout/hierarchy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214144-3DF7-8D4E-A8F5-6B1E87657774}" type="doc">
      <dgm:prSet loTypeId="urn:microsoft.com/office/officeart/2005/8/layout/hierarchy2" loCatId="" qsTypeId="urn:microsoft.com/office/officeart/2005/8/quickstyle/3D5" qsCatId="3D" csTypeId="urn:microsoft.com/office/officeart/2005/8/colors/accent6_4" csCatId="accent6" phldr="1"/>
      <dgm:spPr/>
      <dgm:t>
        <a:bodyPr/>
        <a:lstStyle/>
        <a:p>
          <a:endParaRPr lang="it-IT"/>
        </a:p>
      </dgm:t>
    </dgm:pt>
    <dgm:pt modelId="{5094BBE6-C0B1-6143-B075-30714C7F9200}">
      <dgm:prSet phldrT="[Testo]"/>
      <dgm:spPr/>
      <dgm:t>
        <a:bodyPr/>
        <a:lstStyle/>
        <a:p>
          <a:r>
            <a:rPr lang="it-IT" dirty="0" smtClean="0"/>
            <a:t>ISLAM</a:t>
          </a:r>
          <a:endParaRPr lang="it-IT" dirty="0"/>
        </a:p>
      </dgm:t>
    </dgm:pt>
    <dgm:pt modelId="{D31DDE70-51AD-C049-AB66-1D8990358EF8}" type="parTrans" cxnId="{44893DE0-3521-C14A-9361-D31B99D357FC}">
      <dgm:prSet/>
      <dgm:spPr/>
      <dgm:t>
        <a:bodyPr/>
        <a:lstStyle/>
        <a:p>
          <a:endParaRPr lang="it-IT"/>
        </a:p>
      </dgm:t>
    </dgm:pt>
    <dgm:pt modelId="{FA668485-8907-FA4B-8E83-F0171FF4A6EE}" type="sibTrans" cxnId="{44893DE0-3521-C14A-9361-D31B99D357FC}">
      <dgm:prSet/>
      <dgm:spPr/>
      <dgm:t>
        <a:bodyPr/>
        <a:lstStyle/>
        <a:p>
          <a:endParaRPr lang="it-IT"/>
        </a:p>
      </dgm:t>
    </dgm:pt>
    <dgm:pt modelId="{B10B0F68-CEB6-4848-9061-5A8C4867FD21}">
      <dgm:prSet phldrT="[Testo]"/>
      <dgm:spPr/>
      <dgm:t>
        <a:bodyPr/>
        <a:lstStyle/>
        <a:p>
          <a:r>
            <a:rPr lang="it-IT" dirty="0" smtClean="0"/>
            <a:t>AGGREGAZIONI DI MATRICE ISLAMICA</a:t>
          </a:r>
          <a:endParaRPr lang="it-IT" dirty="0"/>
        </a:p>
      </dgm:t>
    </dgm:pt>
    <dgm:pt modelId="{4B16EB50-25D6-2B47-AB38-83C1ADE37F0E}" type="parTrans" cxnId="{1F8938D0-4639-944C-A633-81505EC417AA}">
      <dgm:prSet/>
      <dgm:spPr/>
      <dgm:t>
        <a:bodyPr/>
        <a:lstStyle/>
        <a:p>
          <a:endParaRPr lang="it-IT"/>
        </a:p>
      </dgm:t>
    </dgm:pt>
    <dgm:pt modelId="{21B52BD4-0C76-914D-9386-3D6C10372E19}" type="sibTrans" cxnId="{1F8938D0-4639-944C-A633-81505EC417AA}">
      <dgm:prSet/>
      <dgm:spPr/>
      <dgm:t>
        <a:bodyPr/>
        <a:lstStyle/>
        <a:p>
          <a:endParaRPr lang="it-IT"/>
        </a:p>
      </dgm:t>
    </dgm:pt>
    <dgm:pt modelId="{8C36994C-46DD-AF4A-AECC-51EE4AD43337}">
      <dgm:prSet phldrT="[Testo]"/>
      <dgm:spPr/>
      <dgm:t>
        <a:bodyPr/>
        <a:lstStyle/>
        <a:p>
          <a:r>
            <a:rPr lang="it-IT" dirty="0" smtClean="0"/>
            <a:t>SUFI O TASAWWUF</a:t>
          </a:r>
          <a:endParaRPr lang="it-IT" dirty="0"/>
        </a:p>
      </dgm:t>
    </dgm:pt>
    <dgm:pt modelId="{9A91117E-5350-1C4B-9F3D-59E65DF34CBB}" type="parTrans" cxnId="{B9078BD8-B2AF-714C-BA01-8FA7F1DED10B}">
      <dgm:prSet/>
      <dgm:spPr/>
      <dgm:t>
        <a:bodyPr/>
        <a:lstStyle/>
        <a:p>
          <a:endParaRPr lang="it-IT"/>
        </a:p>
      </dgm:t>
    </dgm:pt>
    <dgm:pt modelId="{75A7C203-C2B2-4543-B925-95D0C47E4204}" type="sibTrans" cxnId="{B9078BD8-B2AF-714C-BA01-8FA7F1DED10B}">
      <dgm:prSet/>
      <dgm:spPr/>
      <dgm:t>
        <a:bodyPr/>
        <a:lstStyle/>
        <a:p>
          <a:endParaRPr lang="it-IT"/>
        </a:p>
      </dgm:t>
    </dgm:pt>
    <dgm:pt modelId="{316B3A87-010C-0443-B716-A1C897E06458}">
      <dgm:prSet phldrT="[Testo]"/>
      <dgm:spPr/>
      <dgm:t>
        <a:bodyPr/>
        <a:lstStyle/>
        <a:p>
          <a:r>
            <a:rPr lang="it-IT" dirty="0" smtClean="0"/>
            <a:t>SUNNITA</a:t>
          </a:r>
          <a:endParaRPr lang="it-IT" dirty="0"/>
        </a:p>
      </dgm:t>
    </dgm:pt>
    <dgm:pt modelId="{BC560BED-6002-944C-ADA8-04826F60340D}" type="parTrans" cxnId="{9036464D-77F1-6448-87EE-38A2B3953F58}">
      <dgm:prSet/>
      <dgm:spPr/>
      <dgm:t>
        <a:bodyPr/>
        <a:lstStyle/>
        <a:p>
          <a:endParaRPr lang="it-IT"/>
        </a:p>
      </dgm:t>
    </dgm:pt>
    <dgm:pt modelId="{639A44B7-D7D8-0B4F-B429-2003505E0E7A}" type="sibTrans" cxnId="{9036464D-77F1-6448-87EE-38A2B3953F58}">
      <dgm:prSet/>
      <dgm:spPr/>
      <dgm:t>
        <a:bodyPr/>
        <a:lstStyle/>
        <a:p>
          <a:endParaRPr lang="it-IT"/>
        </a:p>
      </dgm:t>
    </dgm:pt>
    <dgm:pt modelId="{F6999F31-197F-3C49-A1CE-8AB9EE239E70}">
      <dgm:prSet phldrT="[Testo]"/>
      <dgm:spPr/>
      <dgm:t>
        <a:bodyPr/>
        <a:lstStyle/>
        <a:p>
          <a:r>
            <a:rPr lang="it-IT" dirty="0" smtClean="0"/>
            <a:t>AHMADIYYA</a:t>
          </a:r>
          <a:endParaRPr lang="it-IT" dirty="0"/>
        </a:p>
      </dgm:t>
    </dgm:pt>
    <dgm:pt modelId="{72DAB25A-949C-3C45-AD1B-397DE821B58E}" type="parTrans" cxnId="{9CE7F51D-630F-274A-8CFF-91E7EE938696}">
      <dgm:prSet/>
      <dgm:spPr/>
      <dgm:t>
        <a:bodyPr/>
        <a:lstStyle/>
        <a:p>
          <a:endParaRPr lang="it-IT"/>
        </a:p>
      </dgm:t>
    </dgm:pt>
    <dgm:pt modelId="{9AD14997-7D9D-0D4F-A4C9-FD6F938F2992}" type="sibTrans" cxnId="{9CE7F51D-630F-274A-8CFF-91E7EE938696}">
      <dgm:prSet/>
      <dgm:spPr/>
      <dgm:t>
        <a:bodyPr/>
        <a:lstStyle/>
        <a:p>
          <a:endParaRPr lang="it-IT"/>
        </a:p>
      </dgm:t>
    </dgm:pt>
    <dgm:pt modelId="{99ADC30C-1C77-6A47-9E8D-6C3419D8D4CE}">
      <dgm:prSet phldrT="[Testo]"/>
      <dgm:spPr/>
      <dgm:t>
        <a:bodyPr/>
        <a:lstStyle/>
        <a:p>
          <a:r>
            <a:rPr lang="it-IT" dirty="0" smtClean="0"/>
            <a:t>KHARIGITA</a:t>
          </a:r>
          <a:endParaRPr lang="it-IT" dirty="0"/>
        </a:p>
      </dgm:t>
    </dgm:pt>
    <dgm:pt modelId="{9A34BAFB-A5F4-3F46-BB40-97E74F4D5204}" type="sibTrans" cxnId="{9C28BC73-FA90-754F-B5CE-731FD9E2B2C8}">
      <dgm:prSet/>
      <dgm:spPr/>
      <dgm:t>
        <a:bodyPr/>
        <a:lstStyle/>
        <a:p>
          <a:endParaRPr lang="it-IT"/>
        </a:p>
      </dgm:t>
    </dgm:pt>
    <dgm:pt modelId="{283F49D1-53EA-6745-A43D-658621CA791A}" type="parTrans" cxnId="{9C28BC73-FA90-754F-B5CE-731FD9E2B2C8}">
      <dgm:prSet/>
      <dgm:spPr/>
      <dgm:t>
        <a:bodyPr/>
        <a:lstStyle/>
        <a:p>
          <a:endParaRPr lang="it-IT"/>
        </a:p>
      </dgm:t>
    </dgm:pt>
    <dgm:pt modelId="{42005957-DE96-BE46-8FB2-AC9A14C7CCA5}">
      <dgm:prSet phldrT="[Testo]"/>
      <dgm:spPr/>
      <dgm:t>
        <a:bodyPr/>
        <a:lstStyle/>
        <a:p>
          <a:r>
            <a:rPr lang="it-IT" dirty="0" smtClean="0"/>
            <a:t>SHIITA</a:t>
          </a:r>
          <a:endParaRPr lang="it-IT" dirty="0"/>
        </a:p>
      </dgm:t>
    </dgm:pt>
    <dgm:pt modelId="{A7D3306C-9386-1E42-B8E7-723BF0645B26}" type="parTrans" cxnId="{D6326A4A-CD6B-024C-B912-FA84F09E554D}">
      <dgm:prSet/>
      <dgm:spPr/>
      <dgm:t>
        <a:bodyPr/>
        <a:lstStyle/>
        <a:p>
          <a:endParaRPr lang="it-IT"/>
        </a:p>
      </dgm:t>
    </dgm:pt>
    <dgm:pt modelId="{A3855D1E-3FEA-3C4E-AB54-6B152BC0B6F2}" type="sibTrans" cxnId="{D6326A4A-CD6B-024C-B912-FA84F09E554D}">
      <dgm:prSet/>
      <dgm:spPr/>
      <dgm:t>
        <a:bodyPr/>
        <a:lstStyle/>
        <a:p>
          <a:endParaRPr lang="it-IT"/>
        </a:p>
      </dgm:t>
    </dgm:pt>
    <dgm:pt modelId="{E912C78C-4C0F-0D42-8121-277536BCA44E}" type="pres">
      <dgm:prSet presAssocID="{7C214144-3DF7-8D4E-A8F5-6B1E8765777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384BE7E-4D36-9F4E-B146-A4A38E309CFD}" type="pres">
      <dgm:prSet presAssocID="{5094BBE6-C0B1-6143-B075-30714C7F9200}" presName="root1" presStyleCnt="0"/>
      <dgm:spPr/>
      <dgm:t>
        <a:bodyPr/>
        <a:lstStyle/>
        <a:p>
          <a:endParaRPr lang="it-IT"/>
        </a:p>
      </dgm:t>
    </dgm:pt>
    <dgm:pt modelId="{2714796A-0FE6-B74E-B6D7-F875E52961A1}" type="pres">
      <dgm:prSet presAssocID="{5094BBE6-C0B1-6143-B075-30714C7F920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45543F2-0986-5344-9EC8-5034129FAE74}" type="pres">
      <dgm:prSet presAssocID="{5094BBE6-C0B1-6143-B075-30714C7F9200}" presName="level2hierChild" presStyleCnt="0"/>
      <dgm:spPr/>
      <dgm:t>
        <a:bodyPr/>
        <a:lstStyle/>
        <a:p>
          <a:endParaRPr lang="it-IT"/>
        </a:p>
      </dgm:t>
    </dgm:pt>
    <dgm:pt modelId="{D946C0D3-A96D-4845-A1D0-82849B0EF86A}" type="pres">
      <dgm:prSet presAssocID="{BC560BED-6002-944C-ADA8-04826F60340D}" presName="conn2-1" presStyleLbl="parChTrans1D2" presStyleIdx="0" presStyleCnt="5"/>
      <dgm:spPr/>
      <dgm:t>
        <a:bodyPr/>
        <a:lstStyle/>
        <a:p>
          <a:endParaRPr lang="it-IT"/>
        </a:p>
      </dgm:t>
    </dgm:pt>
    <dgm:pt modelId="{32236ADD-671C-5C43-B603-A436526523CA}" type="pres">
      <dgm:prSet presAssocID="{BC560BED-6002-944C-ADA8-04826F60340D}" presName="connTx" presStyleLbl="parChTrans1D2" presStyleIdx="0" presStyleCnt="5"/>
      <dgm:spPr/>
      <dgm:t>
        <a:bodyPr/>
        <a:lstStyle/>
        <a:p>
          <a:endParaRPr lang="it-IT"/>
        </a:p>
      </dgm:t>
    </dgm:pt>
    <dgm:pt modelId="{68678468-7FAB-F84C-96C9-41E901B83B37}" type="pres">
      <dgm:prSet presAssocID="{316B3A87-010C-0443-B716-A1C897E06458}" presName="root2" presStyleCnt="0"/>
      <dgm:spPr/>
      <dgm:t>
        <a:bodyPr/>
        <a:lstStyle/>
        <a:p>
          <a:endParaRPr lang="it-IT"/>
        </a:p>
      </dgm:t>
    </dgm:pt>
    <dgm:pt modelId="{270FF3B1-4562-0B4C-BCC7-9A58F2F6A045}" type="pres">
      <dgm:prSet presAssocID="{316B3A87-010C-0443-B716-A1C897E06458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DAADC64-5888-AA4A-B1DE-6BFF0E0746B4}" type="pres">
      <dgm:prSet presAssocID="{316B3A87-010C-0443-B716-A1C897E06458}" presName="level3hierChild" presStyleCnt="0"/>
      <dgm:spPr/>
      <dgm:t>
        <a:bodyPr/>
        <a:lstStyle/>
        <a:p>
          <a:endParaRPr lang="it-IT"/>
        </a:p>
      </dgm:t>
    </dgm:pt>
    <dgm:pt modelId="{22105B71-7FD7-8649-9BE7-CA6E2088E9F4}" type="pres">
      <dgm:prSet presAssocID="{72DAB25A-949C-3C45-AD1B-397DE821B58E}" presName="conn2-1" presStyleLbl="parChTrans1D3" presStyleIdx="0" presStyleCnt="1"/>
      <dgm:spPr/>
      <dgm:t>
        <a:bodyPr/>
        <a:lstStyle/>
        <a:p>
          <a:endParaRPr lang="it-IT"/>
        </a:p>
      </dgm:t>
    </dgm:pt>
    <dgm:pt modelId="{FF782A2C-CE0D-6B46-BD19-5E36090D2699}" type="pres">
      <dgm:prSet presAssocID="{72DAB25A-949C-3C45-AD1B-397DE821B58E}" presName="connTx" presStyleLbl="parChTrans1D3" presStyleIdx="0" presStyleCnt="1"/>
      <dgm:spPr/>
      <dgm:t>
        <a:bodyPr/>
        <a:lstStyle/>
        <a:p>
          <a:endParaRPr lang="it-IT"/>
        </a:p>
      </dgm:t>
    </dgm:pt>
    <dgm:pt modelId="{E91B9008-CE7E-4843-860E-86697AECEBBE}" type="pres">
      <dgm:prSet presAssocID="{F6999F31-197F-3C49-A1CE-8AB9EE239E70}" presName="root2" presStyleCnt="0"/>
      <dgm:spPr/>
      <dgm:t>
        <a:bodyPr/>
        <a:lstStyle/>
        <a:p>
          <a:endParaRPr lang="it-IT"/>
        </a:p>
      </dgm:t>
    </dgm:pt>
    <dgm:pt modelId="{6932A5B7-2909-4A47-A9C9-D2991B2C541E}" type="pres">
      <dgm:prSet presAssocID="{F6999F31-197F-3C49-A1CE-8AB9EE239E70}" presName="LevelTwoTextNode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A66510D-9460-E445-8083-A95A89E689DA}" type="pres">
      <dgm:prSet presAssocID="{F6999F31-197F-3C49-A1CE-8AB9EE239E70}" presName="level3hierChild" presStyleCnt="0"/>
      <dgm:spPr/>
      <dgm:t>
        <a:bodyPr/>
        <a:lstStyle/>
        <a:p>
          <a:endParaRPr lang="it-IT"/>
        </a:p>
      </dgm:t>
    </dgm:pt>
    <dgm:pt modelId="{94F43A9B-F9AD-9349-9E0D-3B3B2292BD71}" type="pres">
      <dgm:prSet presAssocID="{A7D3306C-9386-1E42-B8E7-723BF0645B26}" presName="conn2-1" presStyleLbl="parChTrans1D2" presStyleIdx="1" presStyleCnt="5"/>
      <dgm:spPr/>
      <dgm:t>
        <a:bodyPr/>
        <a:lstStyle/>
        <a:p>
          <a:endParaRPr lang="it-IT"/>
        </a:p>
      </dgm:t>
    </dgm:pt>
    <dgm:pt modelId="{40920DCE-F4B5-4D4B-BA88-BD54ED8E9BC3}" type="pres">
      <dgm:prSet presAssocID="{A7D3306C-9386-1E42-B8E7-723BF0645B26}" presName="connTx" presStyleLbl="parChTrans1D2" presStyleIdx="1" presStyleCnt="5"/>
      <dgm:spPr/>
      <dgm:t>
        <a:bodyPr/>
        <a:lstStyle/>
        <a:p>
          <a:endParaRPr lang="it-IT"/>
        </a:p>
      </dgm:t>
    </dgm:pt>
    <dgm:pt modelId="{6285F0FF-2ADD-5846-983E-34BAEFE52E8A}" type="pres">
      <dgm:prSet presAssocID="{42005957-DE96-BE46-8FB2-AC9A14C7CCA5}" presName="root2" presStyleCnt="0"/>
      <dgm:spPr/>
      <dgm:t>
        <a:bodyPr/>
        <a:lstStyle/>
        <a:p>
          <a:endParaRPr lang="it-IT"/>
        </a:p>
      </dgm:t>
    </dgm:pt>
    <dgm:pt modelId="{A0C708A1-0B1A-C34B-9F10-5C46228C203E}" type="pres">
      <dgm:prSet presAssocID="{42005957-DE96-BE46-8FB2-AC9A14C7CCA5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E4903C6-BCCF-1C44-9A63-52212F684A24}" type="pres">
      <dgm:prSet presAssocID="{42005957-DE96-BE46-8FB2-AC9A14C7CCA5}" presName="level3hierChild" presStyleCnt="0"/>
      <dgm:spPr/>
      <dgm:t>
        <a:bodyPr/>
        <a:lstStyle/>
        <a:p>
          <a:endParaRPr lang="it-IT"/>
        </a:p>
      </dgm:t>
    </dgm:pt>
    <dgm:pt modelId="{21DDC249-1A59-5B43-8273-CCB89AEC23DE}" type="pres">
      <dgm:prSet presAssocID="{283F49D1-53EA-6745-A43D-658621CA791A}" presName="conn2-1" presStyleLbl="parChTrans1D2" presStyleIdx="2" presStyleCnt="5"/>
      <dgm:spPr/>
      <dgm:t>
        <a:bodyPr/>
        <a:lstStyle/>
        <a:p>
          <a:endParaRPr lang="it-IT"/>
        </a:p>
      </dgm:t>
    </dgm:pt>
    <dgm:pt modelId="{5B16AB4B-D9FE-B343-B1BE-9CD1767B8D34}" type="pres">
      <dgm:prSet presAssocID="{283F49D1-53EA-6745-A43D-658621CA791A}" presName="connTx" presStyleLbl="parChTrans1D2" presStyleIdx="2" presStyleCnt="5"/>
      <dgm:spPr/>
      <dgm:t>
        <a:bodyPr/>
        <a:lstStyle/>
        <a:p>
          <a:endParaRPr lang="it-IT"/>
        </a:p>
      </dgm:t>
    </dgm:pt>
    <dgm:pt modelId="{CA29E11C-D07D-F24A-9D9D-BCF73C9CEA04}" type="pres">
      <dgm:prSet presAssocID="{99ADC30C-1C77-6A47-9E8D-6C3419D8D4CE}" presName="root2" presStyleCnt="0"/>
      <dgm:spPr/>
      <dgm:t>
        <a:bodyPr/>
        <a:lstStyle/>
        <a:p>
          <a:endParaRPr lang="it-IT"/>
        </a:p>
      </dgm:t>
    </dgm:pt>
    <dgm:pt modelId="{65F4C103-0D8F-B64A-ADE1-D0F060072B4C}" type="pres">
      <dgm:prSet presAssocID="{99ADC30C-1C77-6A47-9E8D-6C3419D8D4CE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3739C01-BD0B-D94E-9804-ADFCBA4F7D5C}" type="pres">
      <dgm:prSet presAssocID="{99ADC30C-1C77-6A47-9E8D-6C3419D8D4CE}" presName="level3hierChild" presStyleCnt="0"/>
      <dgm:spPr/>
      <dgm:t>
        <a:bodyPr/>
        <a:lstStyle/>
        <a:p>
          <a:endParaRPr lang="it-IT"/>
        </a:p>
      </dgm:t>
    </dgm:pt>
    <dgm:pt modelId="{F85FED94-533F-A043-8618-6A80B864BA16}" type="pres">
      <dgm:prSet presAssocID="{9A91117E-5350-1C4B-9F3D-59E65DF34CBB}" presName="conn2-1" presStyleLbl="parChTrans1D2" presStyleIdx="3" presStyleCnt="5"/>
      <dgm:spPr/>
      <dgm:t>
        <a:bodyPr/>
        <a:lstStyle/>
        <a:p>
          <a:endParaRPr lang="it-IT"/>
        </a:p>
      </dgm:t>
    </dgm:pt>
    <dgm:pt modelId="{8437815B-621E-B64B-A0E8-77F1072965A3}" type="pres">
      <dgm:prSet presAssocID="{9A91117E-5350-1C4B-9F3D-59E65DF34CBB}" presName="connTx" presStyleLbl="parChTrans1D2" presStyleIdx="3" presStyleCnt="5"/>
      <dgm:spPr/>
      <dgm:t>
        <a:bodyPr/>
        <a:lstStyle/>
        <a:p>
          <a:endParaRPr lang="it-IT"/>
        </a:p>
      </dgm:t>
    </dgm:pt>
    <dgm:pt modelId="{A62BE80B-72D4-0E4B-AD5C-2684D2C6ACDB}" type="pres">
      <dgm:prSet presAssocID="{8C36994C-46DD-AF4A-AECC-51EE4AD43337}" presName="root2" presStyleCnt="0"/>
      <dgm:spPr/>
      <dgm:t>
        <a:bodyPr/>
        <a:lstStyle/>
        <a:p>
          <a:endParaRPr lang="it-IT"/>
        </a:p>
      </dgm:t>
    </dgm:pt>
    <dgm:pt modelId="{707770AC-9941-3B4F-8C83-94E0E7DD03DF}" type="pres">
      <dgm:prSet presAssocID="{8C36994C-46DD-AF4A-AECC-51EE4AD43337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8F3C29F-9BD9-9241-BC32-F00B3D7AD4BF}" type="pres">
      <dgm:prSet presAssocID="{8C36994C-46DD-AF4A-AECC-51EE4AD43337}" presName="level3hierChild" presStyleCnt="0"/>
      <dgm:spPr/>
      <dgm:t>
        <a:bodyPr/>
        <a:lstStyle/>
        <a:p>
          <a:endParaRPr lang="it-IT"/>
        </a:p>
      </dgm:t>
    </dgm:pt>
    <dgm:pt modelId="{D00AFEEA-E9DC-624D-8F0C-0A56AC1995FD}" type="pres">
      <dgm:prSet presAssocID="{4B16EB50-25D6-2B47-AB38-83C1ADE37F0E}" presName="conn2-1" presStyleLbl="parChTrans1D2" presStyleIdx="4" presStyleCnt="5"/>
      <dgm:spPr/>
      <dgm:t>
        <a:bodyPr/>
        <a:lstStyle/>
        <a:p>
          <a:endParaRPr lang="it-IT"/>
        </a:p>
      </dgm:t>
    </dgm:pt>
    <dgm:pt modelId="{0EF8F5E7-8055-8A41-8DE4-D17E290ACFBB}" type="pres">
      <dgm:prSet presAssocID="{4B16EB50-25D6-2B47-AB38-83C1ADE37F0E}" presName="connTx" presStyleLbl="parChTrans1D2" presStyleIdx="4" presStyleCnt="5"/>
      <dgm:spPr/>
      <dgm:t>
        <a:bodyPr/>
        <a:lstStyle/>
        <a:p>
          <a:endParaRPr lang="it-IT"/>
        </a:p>
      </dgm:t>
    </dgm:pt>
    <dgm:pt modelId="{F5CC75BC-29FE-7C48-B169-FC311E15DFAB}" type="pres">
      <dgm:prSet presAssocID="{B10B0F68-CEB6-4848-9061-5A8C4867FD21}" presName="root2" presStyleCnt="0"/>
      <dgm:spPr/>
      <dgm:t>
        <a:bodyPr/>
        <a:lstStyle/>
        <a:p>
          <a:endParaRPr lang="it-IT"/>
        </a:p>
      </dgm:t>
    </dgm:pt>
    <dgm:pt modelId="{2B2A3BE9-497F-A64F-AA63-239385C855C1}" type="pres">
      <dgm:prSet presAssocID="{B10B0F68-CEB6-4848-9061-5A8C4867FD21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841FB47-7B42-F142-BD92-DF70FFF3B97B}" type="pres">
      <dgm:prSet presAssocID="{B10B0F68-CEB6-4848-9061-5A8C4867FD21}" presName="level3hierChild" presStyleCnt="0"/>
      <dgm:spPr/>
      <dgm:t>
        <a:bodyPr/>
        <a:lstStyle/>
        <a:p>
          <a:endParaRPr lang="it-IT"/>
        </a:p>
      </dgm:t>
    </dgm:pt>
  </dgm:ptLst>
  <dgm:cxnLst>
    <dgm:cxn modelId="{6B1355A5-E4D0-9646-8728-F88851F9283C}" type="presOf" srcId="{9A91117E-5350-1C4B-9F3D-59E65DF34CBB}" destId="{F85FED94-533F-A043-8618-6A80B864BA16}" srcOrd="0" destOrd="0" presId="urn:microsoft.com/office/officeart/2005/8/layout/hierarchy2"/>
    <dgm:cxn modelId="{E3DED559-7AED-614C-8609-9706F74D9EE1}" type="presOf" srcId="{A7D3306C-9386-1E42-B8E7-723BF0645B26}" destId="{40920DCE-F4B5-4D4B-BA88-BD54ED8E9BC3}" srcOrd="1" destOrd="0" presId="urn:microsoft.com/office/officeart/2005/8/layout/hierarchy2"/>
    <dgm:cxn modelId="{83CEA2E6-F107-7F40-BEA3-E1E392D96C6F}" type="presOf" srcId="{B10B0F68-CEB6-4848-9061-5A8C4867FD21}" destId="{2B2A3BE9-497F-A64F-AA63-239385C855C1}" srcOrd="0" destOrd="0" presId="urn:microsoft.com/office/officeart/2005/8/layout/hierarchy2"/>
    <dgm:cxn modelId="{0FED5DFD-67D7-AD47-9F89-C225A6FFA78A}" type="presOf" srcId="{4B16EB50-25D6-2B47-AB38-83C1ADE37F0E}" destId="{D00AFEEA-E9DC-624D-8F0C-0A56AC1995FD}" srcOrd="0" destOrd="0" presId="urn:microsoft.com/office/officeart/2005/8/layout/hierarchy2"/>
    <dgm:cxn modelId="{D6326A4A-CD6B-024C-B912-FA84F09E554D}" srcId="{5094BBE6-C0B1-6143-B075-30714C7F9200}" destId="{42005957-DE96-BE46-8FB2-AC9A14C7CCA5}" srcOrd="1" destOrd="0" parTransId="{A7D3306C-9386-1E42-B8E7-723BF0645B26}" sibTransId="{A3855D1E-3FEA-3C4E-AB54-6B152BC0B6F2}"/>
    <dgm:cxn modelId="{23C41340-AB7B-0641-B667-C0836EE04411}" type="presOf" srcId="{BC560BED-6002-944C-ADA8-04826F60340D}" destId="{32236ADD-671C-5C43-B603-A436526523CA}" srcOrd="1" destOrd="0" presId="urn:microsoft.com/office/officeart/2005/8/layout/hierarchy2"/>
    <dgm:cxn modelId="{5929914A-5A6D-EC4E-8301-8CAFE08A5A78}" type="presOf" srcId="{7C214144-3DF7-8D4E-A8F5-6B1E87657774}" destId="{E912C78C-4C0F-0D42-8121-277536BCA44E}" srcOrd="0" destOrd="0" presId="urn:microsoft.com/office/officeart/2005/8/layout/hierarchy2"/>
    <dgm:cxn modelId="{A71ABF96-F07B-CE4E-AA3F-DEBDD5D2AB12}" type="presOf" srcId="{F6999F31-197F-3C49-A1CE-8AB9EE239E70}" destId="{6932A5B7-2909-4A47-A9C9-D2991B2C541E}" srcOrd="0" destOrd="0" presId="urn:microsoft.com/office/officeart/2005/8/layout/hierarchy2"/>
    <dgm:cxn modelId="{558A4369-CEA6-0346-A90C-75D44CD8D14F}" type="presOf" srcId="{5094BBE6-C0B1-6143-B075-30714C7F9200}" destId="{2714796A-0FE6-B74E-B6D7-F875E52961A1}" srcOrd="0" destOrd="0" presId="urn:microsoft.com/office/officeart/2005/8/layout/hierarchy2"/>
    <dgm:cxn modelId="{9036464D-77F1-6448-87EE-38A2B3953F58}" srcId="{5094BBE6-C0B1-6143-B075-30714C7F9200}" destId="{316B3A87-010C-0443-B716-A1C897E06458}" srcOrd="0" destOrd="0" parTransId="{BC560BED-6002-944C-ADA8-04826F60340D}" sibTransId="{639A44B7-D7D8-0B4F-B429-2003505E0E7A}"/>
    <dgm:cxn modelId="{E38F1173-1258-1946-A98A-A12895F715CD}" type="presOf" srcId="{283F49D1-53EA-6745-A43D-658621CA791A}" destId="{21DDC249-1A59-5B43-8273-CCB89AEC23DE}" srcOrd="0" destOrd="0" presId="urn:microsoft.com/office/officeart/2005/8/layout/hierarchy2"/>
    <dgm:cxn modelId="{BF69384B-E513-1740-B901-7396BB21349B}" type="presOf" srcId="{316B3A87-010C-0443-B716-A1C897E06458}" destId="{270FF3B1-4562-0B4C-BCC7-9A58F2F6A045}" srcOrd="0" destOrd="0" presId="urn:microsoft.com/office/officeart/2005/8/layout/hierarchy2"/>
    <dgm:cxn modelId="{44893DE0-3521-C14A-9361-D31B99D357FC}" srcId="{7C214144-3DF7-8D4E-A8F5-6B1E87657774}" destId="{5094BBE6-C0B1-6143-B075-30714C7F9200}" srcOrd="0" destOrd="0" parTransId="{D31DDE70-51AD-C049-AB66-1D8990358EF8}" sibTransId="{FA668485-8907-FA4B-8E83-F0171FF4A6EE}"/>
    <dgm:cxn modelId="{0B276268-98BF-8845-BF3A-DC77B887DC2B}" type="presOf" srcId="{72DAB25A-949C-3C45-AD1B-397DE821B58E}" destId="{FF782A2C-CE0D-6B46-BD19-5E36090D2699}" srcOrd="1" destOrd="0" presId="urn:microsoft.com/office/officeart/2005/8/layout/hierarchy2"/>
    <dgm:cxn modelId="{D5A75D0C-352F-BD43-B9C0-D2602FB750D2}" type="presOf" srcId="{4B16EB50-25D6-2B47-AB38-83C1ADE37F0E}" destId="{0EF8F5E7-8055-8A41-8DE4-D17E290ACFBB}" srcOrd="1" destOrd="0" presId="urn:microsoft.com/office/officeart/2005/8/layout/hierarchy2"/>
    <dgm:cxn modelId="{4EA8E123-B887-E248-B49D-1AAEBE85179E}" type="presOf" srcId="{72DAB25A-949C-3C45-AD1B-397DE821B58E}" destId="{22105B71-7FD7-8649-9BE7-CA6E2088E9F4}" srcOrd="0" destOrd="0" presId="urn:microsoft.com/office/officeart/2005/8/layout/hierarchy2"/>
    <dgm:cxn modelId="{7B5EF9A6-341D-A443-BC7D-7369BBE41A5F}" type="presOf" srcId="{42005957-DE96-BE46-8FB2-AC9A14C7CCA5}" destId="{A0C708A1-0B1A-C34B-9F10-5C46228C203E}" srcOrd="0" destOrd="0" presId="urn:microsoft.com/office/officeart/2005/8/layout/hierarchy2"/>
    <dgm:cxn modelId="{9C28BC73-FA90-754F-B5CE-731FD9E2B2C8}" srcId="{5094BBE6-C0B1-6143-B075-30714C7F9200}" destId="{99ADC30C-1C77-6A47-9E8D-6C3419D8D4CE}" srcOrd="2" destOrd="0" parTransId="{283F49D1-53EA-6745-A43D-658621CA791A}" sibTransId="{9A34BAFB-A5F4-3F46-BB40-97E74F4D5204}"/>
    <dgm:cxn modelId="{B9078BD8-B2AF-714C-BA01-8FA7F1DED10B}" srcId="{5094BBE6-C0B1-6143-B075-30714C7F9200}" destId="{8C36994C-46DD-AF4A-AECC-51EE4AD43337}" srcOrd="3" destOrd="0" parTransId="{9A91117E-5350-1C4B-9F3D-59E65DF34CBB}" sibTransId="{75A7C203-C2B2-4543-B925-95D0C47E4204}"/>
    <dgm:cxn modelId="{2A19600F-D920-8D4C-9014-2BF4040E73EB}" type="presOf" srcId="{99ADC30C-1C77-6A47-9E8D-6C3419D8D4CE}" destId="{65F4C103-0D8F-B64A-ADE1-D0F060072B4C}" srcOrd="0" destOrd="0" presId="urn:microsoft.com/office/officeart/2005/8/layout/hierarchy2"/>
    <dgm:cxn modelId="{67D53CA0-BA3B-FF43-A453-3660DDBF8694}" type="presOf" srcId="{BC560BED-6002-944C-ADA8-04826F60340D}" destId="{D946C0D3-A96D-4845-A1D0-82849B0EF86A}" srcOrd="0" destOrd="0" presId="urn:microsoft.com/office/officeart/2005/8/layout/hierarchy2"/>
    <dgm:cxn modelId="{1BED7D4B-0DC6-0948-BF74-AF5A97BB4084}" type="presOf" srcId="{8C36994C-46DD-AF4A-AECC-51EE4AD43337}" destId="{707770AC-9941-3B4F-8C83-94E0E7DD03DF}" srcOrd="0" destOrd="0" presId="urn:microsoft.com/office/officeart/2005/8/layout/hierarchy2"/>
    <dgm:cxn modelId="{08C3B024-A4A3-5340-9942-6966225F49C5}" type="presOf" srcId="{A7D3306C-9386-1E42-B8E7-723BF0645B26}" destId="{94F43A9B-F9AD-9349-9E0D-3B3B2292BD71}" srcOrd="0" destOrd="0" presId="urn:microsoft.com/office/officeart/2005/8/layout/hierarchy2"/>
    <dgm:cxn modelId="{1F8938D0-4639-944C-A633-81505EC417AA}" srcId="{5094BBE6-C0B1-6143-B075-30714C7F9200}" destId="{B10B0F68-CEB6-4848-9061-5A8C4867FD21}" srcOrd="4" destOrd="0" parTransId="{4B16EB50-25D6-2B47-AB38-83C1ADE37F0E}" sibTransId="{21B52BD4-0C76-914D-9386-3D6C10372E19}"/>
    <dgm:cxn modelId="{4072197A-D4DD-F84D-8D6C-FA2E63303C40}" type="presOf" srcId="{283F49D1-53EA-6745-A43D-658621CA791A}" destId="{5B16AB4B-D9FE-B343-B1BE-9CD1767B8D34}" srcOrd="1" destOrd="0" presId="urn:microsoft.com/office/officeart/2005/8/layout/hierarchy2"/>
    <dgm:cxn modelId="{9BD91DBB-7406-774A-B43D-346D32CA6352}" type="presOf" srcId="{9A91117E-5350-1C4B-9F3D-59E65DF34CBB}" destId="{8437815B-621E-B64B-A0E8-77F1072965A3}" srcOrd="1" destOrd="0" presId="urn:microsoft.com/office/officeart/2005/8/layout/hierarchy2"/>
    <dgm:cxn modelId="{9CE7F51D-630F-274A-8CFF-91E7EE938696}" srcId="{316B3A87-010C-0443-B716-A1C897E06458}" destId="{F6999F31-197F-3C49-A1CE-8AB9EE239E70}" srcOrd="0" destOrd="0" parTransId="{72DAB25A-949C-3C45-AD1B-397DE821B58E}" sibTransId="{9AD14997-7D9D-0D4F-A4C9-FD6F938F2992}"/>
    <dgm:cxn modelId="{45C35C24-A515-F146-A800-851A5A5BBA9D}" type="presParOf" srcId="{E912C78C-4C0F-0D42-8121-277536BCA44E}" destId="{3384BE7E-4D36-9F4E-B146-A4A38E309CFD}" srcOrd="0" destOrd="0" presId="urn:microsoft.com/office/officeart/2005/8/layout/hierarchy2"/>
    <dgm:cxn modelId="{E2DA3B81-5D23-864C-8EE4-62D2E1B31657}" type="presParOf" srcId="{3384BE7E-4D36-9F4E-B146-A4A38E309CFD}" destId="{2714796A-0FE6-B74E-B6D7-F875E52961A1}" srcOrd="0" destOrd="0" presId="urn:microsoft.com/office/officeart/2005/8/layout/hierarchy2"/>
    <dgm:cxn modelId="{DAB63400-EF79-6944-ACD4-1C80F1CCDEE3}" type="presParOf" srcId="{3384BE7E-4D36-9F4E-B146-A4A38E309CFD}" destId="{D45543F2-0986-5344-9EC8-5034129FAE74}" srcOrd="1" destOrd="0" presId="urn:microsoft.com/office/officeart/2005/8/layout/hierarchy2"/>
    <dgm:cxn modelId="{CA3F4285-4493-CC4C-B6EE-3E0F0F77069F}" type="presParOf" srcId="{D45543F2-0986-5344-9EC8-5034129FAE74}" destId="{D946C0D3-A96D-4845-A1D0-82849B0EF86A}" srcOrd="0" destOrd="0" presId="urn:microsoft.com/office/officeart/2005/8/layout/hierarchy2"/>
    <dgm:cxn modelId="{C677F4A3-9206-E64D-A83B-886E40580736}" type="presParOf" srcId="{D946C0D3-A96D-4845-A1D0-82849B0EF86A}" destId="{32236ADD-671C-5C43-B603-A436526523CA}" srcOrd="0" destOrd="0" presId="urn:microsoft.com/office/officeart/2005/8/layout/hierarchy2"/>
    <dgm:cxn modelId="{E83E01E4-354B-1046-9AE0-BA662D1753B3}" type="presParOf" srcId="{D45543F2-0986-5344-9EC8-5034129FAE74}" destId="{68678468-7FAB-F84C-96C9-41E901B83B37}" srcOrd="1" destOrd="0" presId="urn:microsoft.com/office/officeart/2005/8/layout/hierarchy2"/>
    <dgm:cxn modelId="{80070D7D-34D5-3645-B135-2783534923E5}" type="presParOf" srcId="{68678468-7FAB-F84C-96C9-41E901B83B37}" destId="{270FF3B1-4562-0B4C-BCC7-9A58F2F6A045}" srcOrd="0" destOrd="0" presId="urn:microsoft.com/office/officeart/2005/8/layout/hierarchy2"/>
    <dgm:cxn modelId="{B062E081-39AB-DC49-8ED0-C7497024DE04}" type="presParOf" srcId="{68678468-7FAB-F84C-96C9-41E901B83B37}" destId="{8DAADC64-5888-AA4A-B1DE-6BFF0E0746B4}" srcOrd="1" destOrd="0" presId="urn:microsoft.com/office/officeart/2005/8/layout/hierarchy2"/>
    <dgm:cxn modelId="{C6A78139-402E-2B47-BC68-19219ADE8BB3}" type="presParOf" srcId="{8DAADC64-5888-AA4A-B1DE-6BFF0E0746B4}" destId="{22105B71-7FD7-8649-9BE7-CA6E2088E9F4}" srcOrd="0" destOrd="0" presId="urn:microsoft.com/office/officeart/2005/8/layout/hierarchy2"/>
    <dgm:cxn modelId="{5262C7FA-99FA-E14F-9EA0-65DA2E590FC8}" type="presParOf" srcId="{22105B71-7FD7-8649-9BE7-CA6E2088E9F4}" destId="{FF782A2C-CE0D-6B46-BD19-5E36090D2699}" srcOrd="0" destOrd="0" presId="urn:microsoft.com/office/officeart/2005/8/layout/hierarchy2"/>
    <dgm:cxn modelId="{F84DC21C-85D0-404F-8397-6638E1246FFD}" type="presParOf" srcId="{8DAADC64-5888-AA4A-B1DE-6BFF0E0746B4}" destId="{E91B9008-CE7E-4843-860E-86697AECEBBE}" srcOrd="1" destOrd="0" presId="urn:microsoft.com/office/officeart/2005/8/layout/hierarchy2"/>
    <dgm:cxn modelId="{D1AFE754-4072-BD48-8F59-7B090C0AE7B5}" type="presParOf" srcId="{E91B9008-CE7E-4843-860E-86697AECEBBE}" destId="{6932A5B7-2909-4A47-A9C9-D2991B2C541E}" srcOrd="0" destOrd="0" presId="urn:microsoft.com/office/officeart/2005/8/layout/hierarchy2"/>
    <dgm:cxn modelId="{A5AB851C-BE9C-234C-B53C-D4116ED66A03}" type="presParOf" srcId="{E91B9008-CE7E-4843-860E-86697AECEBBE}" destId="{6A66510D-9460-E445-8083-A95A89E689DA}" srcOrd="1" destOrd="0" presId="urn:microsoft.com/office/officeart/2005/8/layout/hierarchy2"/>
    <dgm:cxn modelId="{09DB78FE-4662-B94A-9250-F8B0EBFE9F29}" type="presParOf" srcId="{D45543F2-0986-5344-9EC8-5034129FAE74}" destId="{94F43A9B-F9AD-9349-9E0D-3B3B2292BD71}" srcOrd="2" destOrd="0" presId="urn:microsoft.com/office/officeart/2005/8/layout/hierarchy2"/>
    <dgm:cxn modelId="{85987DC5-A35D-014F-B6CA-C62D9BAA9013}" type="presParOf" srcId="{94F43A9B-F9AD-9349-9E0D-3B3B2292BD71}" destId="{40920DCE-F4B5-4D4B-BA88-BD54ED8E9BC3}" srcOrd="0" destOrd="0" presId="urn:microsoft.com/office/officeart/2005/8/layout/hierarchy2"/>
    <dgm:cxn modelId="{CFA262DE-DC03-E545-822A-27215D5C224B}" type="presParOf" srcId="{D45543F2-0986-5344-9EC8-5034129FAE74}" destId="{6285F0FF-2ADD-5846-983E-34BAEFE52E8A}" srcOrd="3" destOrd="0" presId="urn:microsoft.com/office/officeart/2005/8/layout/hierarchy2"/>
    <dgm:cxn modelId="{9B3230F7-5A0E-874D-AEAA-C26EA6A23AEB}" type="presParOf" srcId="{6285F0FF-2ADD-5846-983E-34BAEFE52E8A}" destId="{A0C708A1-0B1A-C34B-9F10-5C46228C203E}" srcOrd="0" destOrd="0" presId="urn:microsoft.com/office/officeart/2005/8/layout/hierarchy2"/>
    <dgm:cxn modelId="{702A0078-543F-0346-922C-CA72C08792B3}" type="presParOf" srcId="{6285F0FF-2ADD-5846-983E-34BAEFE52E8A}" destId="{DE4903C6-BCCF-1C44-9A63-52212F684A24}" srcOrd="1" destOrd="0" presId="urn:microsoft.com/office/officeart/2005/8/layout/hierarchy2"/>
    <dgm:cxn modelId="{4D213BEF-8207-6046-8529-7BBB8CD0BAE4}" type="presParOf" srcId="{D45543F2-0986-5344-9EC8-5034129FAE74}" destId="{21DDC249-1A59-5B43-8273-CCB89AEC23DE}" srcOrd="4" destOrd="0" presId="urn:microsoft.com/office/officeart/2005/8/layout/hierarchy2"/>
    <dgm:cxn modelId="{ED16DC6B-38C0-934A-BB2C-E6DF7229094A}" type="presParOf" srcId="{21DDC249-1A59-5B43-8273-CCB89AEC23DE}" destId="{5B16AB4B-D9FE-B343-B1BE-9CD1767B8D34}" srcOrd="0" destOrd="0" presId="urn:microsoft.com/office/officeart/2005/8/layout/hierarchy2"/>
    <dgm:cxn modelId="{1A851911-2FEC-B947-ABF3-0DF63D435E7B}" type="presParOf" srcId="{D45543F2-0986-5344-9EC8-5034129FAE74}" destId="{CA29E11C-D07D-F24A-9D9D-BCF73C9CEA04}" srcOrd="5" destOrd="0" presId="urn:microsoft.com/office/officeart/2005/8/layout/hierarchy2"/>
    <dgm:cxn modelId="{BAFD56D7-352B-7948-8FC5-405F71C4AC62}" type="presParOf" srcId="{CA29E11C-D07D-F24A-9D9D-BCF73C9CEA04}" destId="{65F4C103-0D8F-B64A-ADE1-D0F060072B4C}" srcOrd="0" destOrd="0" presId="urn:microsoft.com/office/officeart/2005/8/layout/hierarchy2"/>
    <dgm:cxn modelId="{BCB42581-7006-1F4F-B7B8-9E296AA4E87F}" type="presParOf" srcId="{CA29E11C-D07D-F24A-9D9D-BCF73C9CEA04}" destId="{33739C01-BD0B-D94E-9804-ADFCBA4F7D5C}" srcOrd="1" destOrd="0" presId="urn:microsoft.com/office/officeart/2005/8/layout/hierarchy2"/>
    <dgm:cxn modelId="{0C49D7E8-CB3A-B44A-96D3-02CA17E138A5}" type="presParOf" srcId="{D45543F2-0986-5344-9EC8-5034129FAE74}" destId="{F85FED94-533F-A043-8618-6A80B864BA16}" srcOrd="6" destOrd="0" presId="urn:microsoft.com/office/officeart/2005/8/layout/hierarchy2"/>
    <dgm:cxn modelId="{306A043B-E1FD-F045-B107-C6211BA490C1}" type="presParOf" srcId="{F85FED94-533F-A043-8618-6A80B864BA16}" destId="{8437815B-621E-B64B-A0E8-77F1072965A3}" srcOrd="0" destOrd="0" presId="urn:microsoft.com/office/officeart/2005/8/layout/hierarchy2"/>
    <dgm:cxn modelId="{DDF2E560-FD5C-8844-8AF7-29AA10FC7C48}" type="presParOf" srcId="{D45543F2-0986-5344-9EC8-5034129FAE74}" destId="{A62BE80B-72D4-0E4B-AD5C-2684D2C6ACDB}" srcOrd="7" destOrd="0" presId="urn:microsoft.com/office/officeart/2005/8/layout/hierarchy2"/>
    <dgm:cxn modelId="{1DAE71E2-5B83-1044-B00D-C69FE9F3FD1B}" type="presParOf" srcId="{A62BE80B-72D4-0E4B-AD5C-2684D2C6ACDB}" destId="{707770AC-9941-3B4F-8C83-94E0E7DD03DF}" srcOrd="0" destOrd="0" presId="urn:microsoft.com/office/officeart/2005/8/layout/hierarchy2"/>
    <dgm:cxn modelId="{1EBF8951-AE9C-644F-93CB-F0112C60EF52}" type="presParOf" srcId="{A62BE80B-72D4-0E4B-AD5C-2684D2C6ACDB}" destId="{38F3C29F-9BD9-9241-BC32-F00B3D7AD4BF}" srcOrd="1" destOrd="0" presId="urn:microsoft.com/office/officeart/2005/8/layout/hierarchy2"/>
    <dgm:cxn modelId="{6EE817CF-6714-6E43-A43B-EDFAAF53C7DB}" type="presParOf" srcId="{D45543F2-0986-5344-9EC8-5034129FAE74}" destId="{D00AFEEA-E9DC-624D-8F0C-0A56AC1995FD}" srcOrd="8" destOrd="0" presId="urn:microsoft.com/office/officeart/2005/8/layout/hierarchy2"/>
    <dgm:cxn modelId="{7CE9F5D5-EF56-C246-AD53-A446B9E260B3}" type="presParOf" srcId="{D00AFEEA-E9DC-624D-8F0C-0A56AC1995FD}" destId="{0EF8F5E7-8055-8A41-8DE4-D17E290ACFBB}" srcOrd="0" destOrd="0" presId="urn:microsoft.com/office/officeart/2005/8/layout/hierarchy2"/>
    <dgm:cxn modelId="{B807EFE0-A2BC-2A48-B2A2-ED9D9978F07F}" type="presParOf" srcId="{D45543F2-0986-5344-9EC8-5034129FAE74}" destId="{F5CC75BC-29FE-7C48-B169-FC311E15DFAB}" srcOrd="9" destOrd="0" presId="urn:microsoft.com/office/officeart/2005/8/layout/hierarchy2"/>
    <dgm:cxn modelId="{51047708-EE92-F540-9BBC-305970F0D729}" type="presParOf" srcId="{F5CC75BC-29FE-7C48-B169-FC311E15DFAB}" destId="{2B2A3BE9-497F-A64F-AA63-239385C855C1}" srcOrd="0" destOrd="0" presId="urn:microsoft.com/office/officeart/2005/8/layout/hierarchy2"/>
    <dgm:cxn modelId="{59967ADD-275C-D549-89BF-F135A8E5D66C}" type="presParOf" srcId="{F5CC75BC-29FE-7C48-B169-FC311E15DFAB}" destId="{F841FB47-7B42-F142-BD92-DF70FFF3B97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4B927A-856B-E044-AD16-AB5CAD4B186B}">
      <dsp:nvSpPr>
        <dsp:cNvPr id="0" name=""/>
        <dsp:cNvSpPr/>
      </dsp:nvSpPr>
      <dsp:spPr>
        <a:xfrm>
          <a:off x="4983485" y="2395938"/>
          <a:ext cx="3444469" cy="6282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1952"/>
              </a:lnTo>
              <a:lnTo>
                <a:pt x="3444469" y="331952"/>
              </a:lnTo>
              <a:lnTo>
                <a:pt x="3444469" y="6282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E0FC04-10EA-1540-BB6C-0F48B7DDCF6B}">
      <dsp:nvSpPr>
        <dsp:cNvPr id="0" name=""/>
        <dsp:cNvSpPr/>
      </dsp:nvSpPr>
      <dsp:spPr>
        <a:xfrm>
          <a:off x="4937765" y="2395938"/>
          <a:ext cx="91440" cy="6167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0409"/>
              </a:lnTo>
              <a:lnTo>
                <a:pt x="46764" y="320409"/>
              </a:lnTo>
              <a:lnTo>
                <a:pt x="46764" y="6167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F522F2-28F2-B04F-8F20-4471CDD0CE7B}">
      <dsp:nvSpPr>
        <dsp:cNvPr id="0" name=""/>
        <dsp:cNvSpPr/>
      </dsp:nvSpPr>
      <dsp:spPr>
        <a:xfrm>
          <a:off x="1446083" y="2395938"/>
          <a:ext cx="3537402" cy="628274"/>
        </a:xfrm>
        <a:custGeom>
          <a:avLst/>
          <a:gdLst/>
          <a:ahLst/>
          <a:cxnLst/>
          <a:rect l="0" t="0" r="0" b="0"/>
          <a:pathLst>
            <a:path>
              <a:moveTo>
                <a:pt x="3537402" y="0"/>
              </a:moveTo>
              <a:lnTo>
                <a:pt x="3537402" y="331952"/>
              </a:lnTo>
              <a:lnTo>
                <a:pt x="0" y="331952"/>
              </a:lnTo>
              <a:lnTo>
                <a:pt x="0" y="6282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24AC54-70FD-E049-AC5F-A14F93C74388}">
      <dsp:nvSpPr>
        <dsp:cNvPr id="0" name=""/>
        <dsp:cNvSpPr/>
      </dsp:nvSpPr>
      <dsp:spPr>
        <a:xfrm>
          <a:off x="3490851" y="904758"/>
          <a:ext cx="2985268" cy="14911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kern="1200" dirty="0" smtClean="0"/>
            <a:t>EBRAISMO</a:t>
          </a:r>
          <a:endParaRPr lang="it-IT" sz="3200" kern="1200" dirty="0"/>
        </a:p>
      </dsp:txBody>
      <dsp:txXfrm>
        <a:off x="3490851" y="904758"/>
        <a:ext cx="2985268" cy="1491180"/>
      </dsp:txXfrm>
    </dsp:sp>
    <dsp:sp modelId="{3045950E-5F20-1747-861C-83CD838F3FA0}">
      <dsp:nvSpPr>
        <dsp:cNvPr id="0" name=""/>
        <dsp:cNvSpPr/>
      </dsp:nvSpPr>
      <dsp:spPr>
        <a:xfrm>
          <a:off x="1467" y="3024213"/>
          <a:ext cx="2889231" cy="14586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EBRAISMO ORTODOSSO O TRADIZIONALE</a:t>
          </a:r>
          <a:endParaRPr lang="it-IT" sz="2000" kern="1200" dirty="0"/>
        </a:p>
      </dsp:txBody>
      <dsp:txXfrm>
        <a:off x="1467" y="3024213"/>
        <a:ext cx="2889231" cy="1458641"/>
      </dsp:txXfrm>
    </dsp:sp>
    <dsp:sp modelId="{AD927F53-4B1F-664C-B068-37C2400DF4C9}">
      <dsp:nvSpPr>
        <dsp:cNvPr id="0" name=""/>
        <dsp:cNvSpPr/>
      </dsp:nvSpPr>
      <dsp:spPr>
        <a:xfrm>
          <a:off x="3517971" y="3012671"/>
          <a:ext cx="2933115" cy="14810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EBRAISMO PROGRESSIVO, LIBERALE, RIFORMATO</a:t>
          </a:r>
          <a:endParaRPr lang="it-IT" sz="2000" kern="1200" dirty="0"/>
        </a:p>
      </dsp:txBody>
      <dsp:txXfrm>
        <a:off x="3517971" y="3012671"/>
        <a:ext cx="2933115" cy="1481006"/>
      </dsp:txXfrm>
    </dsp:sp>
    <dsp:sp modelId="{688BD4C1-4B07-E94C-9937-CA14616DF363}">
      <dsp:nvSpPr>
        <dsp:cNvPr id="0" name=""/>
        <dsp:cNvSpPr/>
      </dsp:nvSpPr>
      <dsp:spPr>
        <a:xfrm>
          <a:off x="7009105" y="3024213"/>
          <a:ext cx="2837699" cy="14586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CHASSIDISMO</a:t>
          </a:r>
          <a:endParaRPr lang="it-IT" sz="2000" kern="1200" dirty="0"/>
        </a:p>
      </dsp:txBody>
      <dsp:txXfrm>
        <a:off x="7009105" y="3024213"/>
        <a:ext cx="2837699" cy="14586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97C9A6-7230-1F4F-BA46-32882EDEDE1A}">
      <dsp:nvSpPr>
        <dsp:cNvPr id="0" name=""/>
        <dsp:cNvSpPr/>
      </dsp:nvSpPr>
      <dsp:spPr>
        <a:xfrm>
          <a:off x="5914705" y="3066432"/>
          <a:ext cx="5081689" cy="483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616"/>
              </a:lnTo>
              <a:lnTo>
                <a:pt x="5081689" y="329616"/>
              </a:lnTo>
              <a:lnTo>
                <a:pt x="5081689" y="48368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3D7B70-8C3D-0444-BB74-E591F47F9C04}">
      <dsp:nvSpPr>
        <dsp:cNvPr id="0" name=""/>
        <dsp:cNvSpPr/>
      </dsp:nvSpPr>
      <dsp:spPr>
        <a:xfrm>
          <a:off x="5914705" y="3066432"/>
          <a:ext cx="3049013" cy="483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616"/>
              </a:lnTo>
              <a:lnTo>
                <a:pt x="3049013" y="329616"/>
              </a:lnTo>
              <a:lnTo>
                <a:pt x="3049013" y="48368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7185C0-5095-8D4A-ABD4-43F8CC6A5199}">
      <dsp:nvSpPr>
        <dsp:cNvPr id="0" name=""/>
        <dsp:cNvSpPr/>
      </dsp:nvSpPr>
      <dsp:spPr>
        <a:xfrm>
          <a:off x="5914705" y="3066432"/>
          <a:ext cx="1016337" cy="483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616"/>
              </a:lnTo>
              <a:lnTo>
                <a:pt x="1016337" y="329616"/>
              </a:lnTo>
              <a:lnTo>
                <a:pt x="1016337" y="48368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FD0329-C59D-8243-B161-63EE0452A83C}">
      <dsp:nvSpPr>
        <dsp:cNvPr id="0" name=""/>
        <dsp:cNvSpPr/>
      </dsp:nvSpPr>
      <dsp:spPr>
        <a:xfrm>
          <a:off x="4898367" y="3066432"/>
          <a:ext cx="1016337" cy="483684"/>
        </a:xfrm>
        <a:custGeom>
          <a:avLst/>
          <a:gdLst/>
          <a:ahLst/>
          <a:cxnLst/>
          <a:rect l="0" t="0" r="0" b="0"/>
          <a:pathLst>
            <a:path>
              <a:moveTo>
                <a:pt x="1016337" y="0"/>
              </a:moveTo>
              <a:lnTo>
                <a:pt x="1016337" y="329616"/>
              </a:lnTo>
              <a:lnTo>
                <a:pt x="0" y="329616"/>
              </a:lnTo>
              <a:lnTo>
                <a:pt x="0" y="48368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A2EBF9-7BE4-C645-A815-56788AF68872}">
      <dsp:nvSpPr>
        <dsp:cNvPr id="0" name=""/>
        <dsp:cNvSpPr/>
      </dsp:nvSpPr>
      <dsp:spPr>
        <a:xfrm>
          <a:off x="2865691" y="3066432"/>
          <a:ext cx="3049013" cy="483684"/>
        </a:xfrm>
        <a:custGeom>
          <a:avLst/>
          <a:gdLst/>
          <a:ahLst/>
          <a:cxnLst/>
          <a:rect l="0" t="0" r="0" b="0"/>
          <a:pathLst>
            <a:path>
              <a:moveTo>
                <a:pt x="3049013" y="0"/>
              </a:moveTo>
              <a:lnTo>
                <a:pt x="3049013" y="329616"/>
              </a:lnTo>
              <a:lnTo>
                <a:pt x="0" y="329616"/>
              </a:lnTo>
              <a:lnTo>
                <a:pt x="0" y="48368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6E6946-914E-CE49-A6C2-899979A26CF9}">
      <dsp:nvSpPr>
        <dsp:cNvPr id="0" name=""/>
        <dsp:cNvSpPr/>
      </dsp:nvSpPr>
      <dsp:spPr>
        <a:xfrm>
          <a:off x="833015" y="3066432"/>
          <a:ext cx="5081689" cy="483684"/>
        </a:xfrm>
        <a:custGeom>
          <a:avLst/>
          <a:gdLst/>
          <a:ahLst/>
          <a:cxnLst/>
          <a:rect l="0" t="0" r="0" b="0"/>
          <a:pathLst>
            <a:path>
              <a:moveTo>
                <a:pt x="5081689" y="0"/>
              </a:moveTo>
              <a:lnTo>
                <a:pt x="5081689" y="329616"/>
              </a:lnTo>
              <a:lnTo>
                <a:pt x="0" y="329616"/>
              </a:lnTo>
              <a:lnTo>
                <a:pt x="0" y="48368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6FB1C6-D709-B54E-961D-6F0C29A3C8F6}">
      <dsp:nvSpPr>
        <dsp:cNvPr id="0" name=""/>
        <dsp:cNvSpPr/>
      </dsp:nvSpPr>
      <dsp:spPr>
        <a:xfrm>
          <a:off x="5083156" y="2010364"/>
          <a:ext cx="1663098" cy="105606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65BBEE0-9CBC-104C-B937-6B3C953FE96D}">
      <dsp:nvSpPr>
        <dsp:cNvPr id="0" name=""/>
        <dsp:cNvSpPr/>
      </dsp:nvSpPr>
      <dsp:spPr>
        <a:xfrm>
          <a:off x="5267945" y="2185913"/>
          <a:ext cx="1663098" cy="10560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CRISTIANESIMO</a:t>
          </a:r>
          <a:endParaRPr lang="it-IT" sz="1400" kern="1200" dirty="0"/>
        </a:p>
      </dsp:txBody>
      <dsp:txXfrm>
        <a:off x="5298876" y="2216844"/>
        <a:ext cx="1601236" cy="994205"/>
      </dsp:txXfrm>
    </dsp:sp>
    <dsp:sp modelId="{D8228821-A168-7549-91C8-B6E514E65350}">
      <dsp:nvSpPr>
        <dsp:cNvPr id="0" name=""/>
        <dsp:cNvSpPr/>
      </dsp:nvSpPr>
      <dsp:spPr>
        <a:xfrm>
          <a:off x="1466" y="3550116"/>
          <a:ext cx="1663098" cy="105606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6889956-5AF2-BB44-B946-0AD2638744F9}">
      <dsp:nvSpPr>
        <dsp:cNvPr id="0" name=""/>
        <dsp:cNvSpPr/>
      </dsp:nvSpPr>
      <dsp:spPr>
        <a:xfrm>
          <a:off x="186255" y="3725665"/>
          <a:ext cx="1663098" cy="10560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CATTOLICESIMO</a:t>
          </a:r>
          <a:endParaRPr lang="it-IT" sz="1400" kern="1200" dirty="0"/>
        </a:p>
      </dsp:txBody>
      <dsp:txXfrm>
        <a:off x="217186" y="3756596"/>
        <a:ext cx="1601236" cy="994205"/>
      </dsp:txXfrm>
    </dsp:sp>
    <dsp:sp modelId="{99AF52AC-3318-7A4D-8D46-182445D9801D}">
      <dsp:nvSpPr>
        <dsp:cNvPr id="0" name=""/>
        <dsp:cNvSpPr/>
      </dsp:nvSpPr>
      <dsp:spPr>
        <a:xfrm>
          <a:off x="2034142" y="3550116"/>
          <a:ext cx="1663098" cy="105606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B69096C-5282-4948-89BE-048E1BA3208A}">
      <dsp:nvSpPr>
        <dsp:cNvPr id="0" name=""/>
        <dsp:cNvSpPr/>
      </dsp:nvSpPr>
      <dsp:spPr>
        <a:xfrm>
          <a:off x="2218931" y="3725665"/>
          <a:ext cx="1663098" cy="10560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ORTODOSSIA </a:t>
          </a:r>
          <a:endParaRPr lang="it-IT" sz="1400" kern="1200" dirty="0"/>
        </a:p>
      </dsp:txBody>
      <dsp:txXfrm>
        <a:off x="2249862" y="3756596"/>
        <a:ext cx="1601236" cy="994205"/>
      </dsp:txXfrm>
    </dsp:sp>
    <dsp:sp modelId="{FF732DFA-EB28-A048-A3D4-B512774C4A43}">
      <dsp:nvSpPr>
        <dsp:cNvPr id="0" name=""/>
        <dsp:cNvSpPr/>
      </dsp:nvSpPr>
      <dsp:spPr>
        <a:xfrm>
          <a:off x="4066818" y="3550116"/>
          <a:ext cx="1663098" cy="105606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31A5E02-3B06-5D4F-BC3E-7220BAE36684}">
      <dsp:nvSpPr>
        <dsp:cNvPr id="0" name=""/>
        <dsp:cNvSpPr/>
      </dsp:nvSpPr>
      <dsp:spPr>
        <a:xfrm>
          <a:off x="4251607" y="3725665"/>
          <a:ext cx="1663098" cy="10560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PROTESTANTESIMO</a:t>
          </a:r>
          <a:endParaRPr lang="it-IT" sz="1400" kern="1200" dirty="0" smtClean="0"/>
        </a:p>
      </dsp:txBody>
      <dsp:txXfrm>
        <a:off x="4282538" y="3756596"/>
        <a:ext cx="1601236" cy="994205"/>
      </dsp:txXfrm>
    </dsp:sp>
    <dsp:sp modelId="{272E2510-3075-1C49-8C14-DA21234FAF04}">
      <dsp:nvSpPr>
        <dsp:cNvPr id="0" name=""/>
        <dsp:cNvSpPr/>
      </dsp:nvSpPr>
      <dsp:spPr>
        <a:xfrm>
          <a:off x="6099494" y="3550116"/>
          <a:ext cx="1663098" cy="105606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2628307-6C20-0A4B-B687-208DEC1F26C7}">
      <dsp:nvSpPr>
        <dsp:cNvPr id="0" name=""/>
        <dsp:cNvSpPr/>
      </dsp:nvSpPr>
      <dsp:spPr>
        <a:xfrm>
          <a:off x="6284283" y="3725665"/>
          <a:ext cx="1663098" cy="10560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ANGLICANESIMO</a:t>
          </a:r>
          <a:endParaRPr lang="it-IT" sz="1400" kern="1200" dirty="0" smtClean="0"/>
        </a:p>
      </dsp:txBody>
      <dsp:txXfrm>
        <a:off x="6315214" y="3756596"/>
        <a:ext cx="1601236" cy="994205"/>
      </dsp:txXfrm>
    </dsp:sp>
    <dsp:sp modelId="{6FC06E30-1C0E-8547-A15A-85073C433DAD}">
      <dsp:nvSpPr>
        <dsp:cNvPr id="0" name=""/>
        <dsp:cNvSpPr/>
      </dsp:nvSpPr>
      <dsp:spPr>
        <a:xfrm>
          <a:off x="8132170" y="3550116"/>
          <a:ext cx="1663098" cy="105606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CD3EC31-FCF1-3542-97A9-8D6A0CD44158}">
      <dsp:nvSpPr>
        <dsp:cNvPr id="0" name=""/>
        <dsp:cNvSpPr/>
      </dsp:nvSpPr>
      <dsp:spPr>
        <a:xfrm>
          <a:off x="8316959" y="3725665"/>
          <a:ext cx="1663098" cy="10560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AGGREGAZIONI CHE SI ISPIRANO AI PRINCIPALI FILONI CRISTIANI</a:t>
          </a:r>
          <a:endParaRPr lang="it-IT" sz="1400" kern="1200" dirty="0"/>
        </a:p>
      </dsp:txBody>
      <dsp:txXfrm>
        <a:off x="8347890" y="3756596"/>
        <a:ext cx="1601236" cy="994205"/>
      </dsp:txXfrm>
    </dsp:sp>
    <dsp:sp modelId="{568E1F01-D494-4E41-9B24-6C844CA5BD60}">
      <dsp:nvSpPr>
        <dsp:cNvPr id="0" name=""/>
        <dsp:cNvSpPr/>
      </dsp:nvSpPr>
      <dsp:spPr>
        <a:xfrm>
          <a:off x="10164846" y="3550116"/>
          <a:ext cx="1663098" cy="105606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EE97E62-755C-4D4A-9113-4153C1A433FA}">
      <dsp:nvSpPr>
        <dsp:cNvPr id="0" name=""/>
        <dsp:cNvSpPr/>
      </dsp:nvSpPr>
      <dsp:spPr>
        <a:xfrm>
          <a:off x="10349634" y="3725665"/>
          <a:ext cx="1663098" cy="10560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ALTRE AGGREGAZIONI </a:t>
          </a:r>
          <a:r>
            <a:rPr lang="it-IT" sz="1400" kern="1200" dirty="0" smtClean="0"/>
            <a:t>DI MATRICE CRISTIANA</a:t>
          </a:r>
        </a:p>
      </dsp:txBody>
      <dsp:txXfrm>
        <a:off x="10380565" y="3756596"/>
        <a:ext cx="1601236" cy="9942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14796A-0FE6-B74E-B6D7-F875E52961A1}">
      <dsp:nvSpPr>
        <dsp:cNvPr id="0" name=""/>
        <dsp:cNvSpPr/>
      </dsp:nvSpPr>
      <dsp:spPr>
        <a:xfrm>
          <a:off x="1287946" y="2608367"/>
          <a:ext cx="2266528" cy="1133264"/>
        </a:xfrm>
        <a:prstGeom prst="roundRect">
          <a:avLst>
            <a:gd name="adj" fmla="val 10000"/>
          </a:avLst>
        </a:prstGeom>
        <a:solidFill>
          <a:schemeClr val="accent6">
            <a:shade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ISLAM</a:t>
          </a:r>
          <a:endParaRPr lang="it-IT" sz="2500" kern="1200" dirty="0"/>
        </a:p>
      </dsp:txBody>
      <dsp:txXfrm>
        <a:off x="1321138" y="2641559"/>
        <a:ext cx="2200144" cy="1066880"/>
      </dsp:txXfrm>
    </dsp:sp>
    <dsp:sp modelId="{D946C0D3-A96D-4845-A1D0-82849B0EF86A}">
      <dsp:nvSpPr>
        <dsp:cNvPr id="0" name=""/>
        <dsp:cNvSpPr/>
      </dsp:nvSpPr>
      <dsp:spPr>
        <a:xfrm rot="17350740">
          <a:off x="2627940" y="1855684"/>
          <a:ext cx="275967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759678" y="16062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900" kern="1200"/>
        </a:p>
      </dsp:txBody>
      <dsp:txXfrm>
        <a:off x="3938788" y="1802754"/>
        <a:ext cx="137983" cy="137983"/>
      </dsp:txXfrm>
    </dsp:sp>
    <dsp:sp modelId="{270FF3B1-4562-0B4C-BCC7-9A58F2F6A045}">
      <dsp:nvSpPr>
        <dsp:cNvPr id="0" name=""/>
        <dsp:cNvSpPr/>
      </dsp:nvSpPr>
      <dsp:spPr>
        <a:xfrm>
          <a:off x="4461085" y="1860"/>
          <a:ext cx="2266528" cy="1133264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SUNNITA</a:t>
          </a:r>
          <a:endParaRPr lang="it-IT" sz="2500" kern="1200" dirty="0"/>
        </a:p>
      </dsp:txBody>
      <dsp:txXfrm>
        <a:off x="4494277" y="35052"/>
        <a:ext cx="2200144" cy="1066880"/>
      </dsp:txXfrm>
    </dsp:sp>
    <dsp:sp modelId="{22105B71-7FD7-8649-9BE7-CA6E2088E9F4}">
      <dsp:nvSpPr>
        <dsp:cNvPr id="0" name=""/>
        <dsp:cNvSpPr/>
      </dsp:nvSpPr>
      <dsp:spPr>
        <a:xfrm>
          <a:off x="6727614" y="552430"/>
          <a:ext cx="906611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906611" y="16062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7158254" y="545827"/>
        <a:ext cx="45330" cy="45330"/>
      </dsp:txXfrm>
    </dsp:sp>
    <dsp:sp modelId="{6932A5B7-2909-4A47-A9C9-D2991B2C541E}">
      <dsp:nvSpPr>
        <dsp:cNvPr id="0" name=""/>
        <dsp:cNvSpPr/>
      </dsp:nvSpPr>
      <dsp:spPr>
        <a:xfrm>
          <a:off x="7634225" y="1860"/>
          <a:ext cx="2266528" cy="1133264"/>
        </a:xfrm>
        <a:prstGeom prst="roundRect">
          <a:avLst>
            <a:gd name="adj" fmla="val 10000"/>
          </a:avLst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AHMADIYYA</a:t>
          </a:r>
          <a:endParaRPr lang="it-IT" sz="2500" kern="1200" dirty="0"/>
        </a:p>
      </dsp:txBody>
      <dsp:txXfrm>
        <a:off x="7667417" y="35052"/>
        <a:ext cx="2200144" cy="1066880"/>
      </dsp:txXfrm>
    </dsp:sp>
    <dsp:sp modelId="{94F43A9B-F9AD-9349-9E0D-3B3B2292BD71}">
      <dsp:nvSpPr>
        <dsp:cNvPr id="0" name=""/>
        <dsp:cNvSpPr/>
      </dsp:nvSpPr>
      <dsp:spPr>
        <a:xfrm rot="18289469">
          <a:off x="3213989" y="2507311"/>
          <a:ext cx="1587581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587581" y="16062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968090" y="2483683"/>
        <a:ext cx="79379" cy="79379"/>
      </dsp:txXfrm>
    </dsp:sp>
    <dsp:sp modelId="{A0C708A1-0B1A-C34B-9F10-5C46228C203E}">
      <dsp:nvSpPr>
        <dsp:cNvPr id="0" name=""/>
        <dsp:cNvSpPr/>
      </dsp:nvSpPr>
      <dsp:spPr>
        <a:xfrm>
          <a:off x="4461085" y="1305114"/>
          <a:ext cx="2266528" cy="1133264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SHIITA</a:t>
          </a:r>
          <a:endParaRPr lang="it-IT" sz="2500" kern="1200" dirty="0"/>
        </a:p>
      </dsp:txBody>
      <dsp:txXfrm>
        <a:off x="4494277" y="1338306"/>
        <a:ext cx="2200144" cy="1066880"/>
      </dsp:txXfrm>
    </dsp:sp>
    <dsp:sp modelId="{21DDC249-1A59-5B43-8273-CCB89AEC23DE}">
      <dsp:nvSpPr>
        <dsp:cNvPr id="0" name=""/>
        <dsp:cNvSpPr/>
      </dsp:nvSpPr>
      <dsp:spPr>
        <a:xfrm>
          <a:off x="3554474" y="3158937"/>
          <a:ext cx="906611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906611" y="16062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985114" y="3152334"/>
        <a:ext cx="45330" cy="45330"/>
      </dsp:txXfrm>
    </dsp:sp>
    <dsp:sp modelId="{65F4C103-0D8F-B64A-ADE1-D0F060072B4C}">
      <dsp:nvSpPr>
        <dsp:cNvPr id="0" name=""/>
        <dsp:cNvSpPr/>
      </dsp:nvSpPr>
      <dsp:spPr>
        <a:xfrm>
          <a:off x="4461085" y="2608367"/>
          <a:ext cx="2266528" cy="1133264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KHARIGITA</a:t>
          </a:r>
          <a:endParaRPr lang="it-IT" sz="2500" kern="1200" dirty="0"/>
        </a:p>
      </dsp:txBody>
      <dsp:txXfrm>
        <a:off x="4494277" y="2641559"/>
        <a:ext cx="2200144" cy="1066880"/>
      </dsp:txXfrm>
    </dsp:sp>
    <dsp:sp modelId="{F85FED94-533F-A043-8618-6A80B864BA16}">
      <dsp:nvSpPr>
        <dsp:cNvPr id="0" name=""/>
        <dsp:cNvSpPr/>
      </dsp:nvSpPr>
      <dsp:spPr>
        <a:xfrm rot="3310531">
          <a:off x="3213989" y="3810564"/>
          <a:ext cx="1587581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587581" y="16062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968090" y="3786937"/>
        <a:ext cx="79379" cy="79379"/>
      </dsp:txXfrm>
    </dsp:sp>
    <dsp:sp modelId="{707770AC-9941-3B4F-8C83-94E0E7DD03DF}">
      <dsp:nvSpPr>
        <dsp:cNvPr id="0" name=""/>
        <dsp:cNvSpPr/>
      </dsp:nvSpPr>
      <dsp:spPr>
        <a:xfrm>
          <a:off x="4461085" y="3911621"/>
          <a:ext cx="2266528" cy="1133264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SUFI O TASAWWUF</a:t>
          </a:r>
          <a:endParaRPr lang="it-IT" sz="2500" kern="1200" dirty="0"/>
        </a:p>
      </dsp:txBody>
      <dsp:txXfrm>
        <a:off x="4494277" y="3944813"/>
        <a:ext cx="2200144" cy="1066880"/>
      </dsp:txXfrm>
    </dsp:sp>
    <dsp:sp modelId="{D00AFEEA-E9DC-624D-8F0C-0A56AC1995FD}">
      <dsp:nvSpPr>
        <dsp:cNvPr id="0" name=""/>
        <dsp:cNvSpPr/>
      </dsp:nvSpPr>
      <dsp:spPr>
        <a:xfrm rot="4249260">
          <a:off x="2627940" y="4462191"/>
          <a:ext cx="275967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759678" y="16062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900" kern="1200"/>
        </a:p>
      </dsp:txBody>
      <dsp:txXfrm>
        <a:off x="3938788" y="4409261"/>
        <a:ext cx="137983" cy="137983"/>
      </dsp:txXfrm>
    </dsp:sp>
    <dsp:sp modelId="{2B2A3BE9-497F-A64F-AA63-239385C855C1}">
      <dsp:nvSpPr>
        <dsp:cNvPr id="0" name=""/>
        <dsp:cNvSpPr/>
      </dsp:nvSpPr>
      <dsp:spPr>
        <a:xfrm>
          <a:off x="4461085" y="5214875"/>
          <a:ext cx="2266528" cy="1133264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AGGREGAZIONI DI MATRICE ISLAMICA</a:t>
          </a:r>
          <a:endParaRPr lang="it-IT" sz="2500" kern="1200" dirty="0"/>
        </a:p>
      </dsp:txBody>
      <dsp:txXfrm>
        <a:off x="4494277" y="5248067"/>
        <a:ext cx="2200144" cy="1066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B3BD-2508-4066-8015-C92C2533F475}" type="datetimeFigureOut">
              <a:rPr lang="it-IT" smtClean="0"/>
              <a:t>30/09/15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D396-98BB-4E9A-8FB9-394DDFA061F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2018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B3BD-2508-4066-8015-C92C2533F475}" type="datetimeFigureOut">
              <a:rPr lang="it-IT" smtClean="0"/>
              <a:t>30/09/15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D396-98BB-4E9A-8FB9-394DDFA061F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8567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B3BD-2508-4066-8015-C92C2533F475}" type="datetimeFigureOut">
              <a:rPr lang="it-IT" smtClean="0"/>
              <a:t>30/09/15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D396-98BB-4E9A-8FB9-394DDFA061F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5287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B3BD-2508-4066-8015-C92C2533F475}" type="datetimeFigureOut">
              <a:rPr lang="it-IT" smtClean="0"/>
              <a:t>30/09/15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D396-98BB-4E9A-8FB9-394DDFA061F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5864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B3BD-2508-4066-8015-C92C2533F475}" type="datetimeFigureOut">
              <a:rPr lang="it-IT" smtClean="0"/>
              <a:t>30/09/15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D396-98BB-4E9A-8FB9-394DDFA061F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148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B3BD-2508-4066-8015-C92C2533F475}" type="datetimeFigureOut">
              <a:rPr lang="it-IT" smtClean="0"/>
              <a:t>30/09/15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D396-98BB-4E9A-8FB9-394DDFA061F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4437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B3BD-2508-4066-8015-C92C2533F475}" type="datetimeFigureOut">
              <a:rPr lang="it-IT" smtClean="0"/>
              <a:t>30/09/15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D396-98BB-4E9A-8FB9-394DDFA061F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3645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B3BD-2508-4066-8015-C92C2533F475}" type="datetimeFigureOut">
              <a:rPr lang="it-IT" smtClean="0"/>
              <a:t>30/09/15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D396-98BB-4E9A-8FB9-394DDFA061F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0887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B3BD-2508-4066-8015-C92C2533F475}" type="datetimeFigureOut">
              <a:rPr lang="it-IT" smtClean="0"/>
              <a:t>30/09/15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D396-98BB-4E9A-8FB9-394DDFA061F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0830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B3BD-2508-4066-8015-C92C2533F475}" type="datetimeFigureOut">
              <a:rPr lang="it-IT" smtClean="0"/>
              <a:t>30/09/15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D396-98BB-4E9A-8FB9-394DDFA061F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4673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B3BD-2508-4066-8015-C92C2533F475}" type="datetimeFigureOut">
              <a:rPr lang="it-IT" smtClean="0"/>
              <a:t>30/09/15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D396-98BB-4E9A-8FB9-394DDFA061F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0682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4B3BD-2508-4066-8015-C92C2533F475}" type="datetimeFigureOut">
              <a:rPr lang="it-IT" smtClean="0"/>
              <a:t>30/09/15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2D396-98BB-4E9A-8FB9-394DDFA061F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5104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5196789"/>
              </p:ext>
            </p:extLst>
          </p:nvPr>
        </p:nvGraphicFramePr>
        <p:xfrm>
          <a:off x="1281545" y="719666"/>
          <a:ext cx="9848272" cy="5445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5893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ttore 1 12"/>
          <p:cNvCxnSpPr/>
          <p:nvPr/>
        </p:nvCxnSpPr>
        <p:spPr>
          <a:xfrm>
            <a:off x="8402595" y="4646141"/>
            <a:ext cx="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552051582"/>
              </p:ext>
            </p:extLst>
          </p:nvPr>
        </p:nvGraphicFramePr>
        <p:xfrm>
          <a:off x="88900" y="65902"/>
          <a:ext cx="12014200" cy="679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1397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1632232585"/>
              </p:ext>
            </p:extLst>
          </p:nvPr>
        </p:nvGraphicFramePr>
        <p:xfrm>
          <a:off x="584200" y="330200"/>
          <a:ext cx="11188700" cy="635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26015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Impostazioni personalizzate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1375</TotalTime>
  <Words>42</Words>
  <Application>Microsoft Macintosh PowerPoint</Application>
  <PresentationFormat>Personalizzato</PresentationFormat>
  <Paragraphs>18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di PowerPoint</vt:lpstr>
      <vt:lpstr>Presentazione di PowerPoint</vt:lpstr>
      <vt:lpstr>Presentazione di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Morabito Roberto</dc:creator>
  <cp:lastModifiedBy>Giuseppe Ferrari</cp:lastModifiedBy>
  <cp:revision>60</cp:revision>
  <dcterms:created xsi:type="dcterms:W3CDTF">2015-02-17T00:00:40Z</dcterms:created>
  <dcterms:modified xsi:type="dcterms:W3CDTF">2015-09-30T21:47:47Z</dcterms:modified>
</cp:coreProperties>
</file>